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g"/>
  <Override PartName="/ppt/media/image36.jpg" ContentType="image/jpg"/>
  <Override PartName="/ppt/media/image37.jpg" ContentType="image/jpg"/>
  <Override PartName="/ppt/media/image39.jpg" ContentType="image/jpg"/>
  <Override PartName="/ppt/notesSlides/notesSlide2.xml" ContentType="application/vnd.openxmlformats-officedocument.presentationml.notesSlide+xml"/>
  <Override PartName="/ppt/media/image373.jpg" ContentType="image/jpg"/>
  <Override PartName="/ppt/media/image434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699" r:id="rId2"/>
    <p:sldId id="700" r:id="rId3"/>
    <p:sldId id="701" r:id="rId4"/>
    <p:sldId id="704" r:id="rId5"/>
    <p:sldId id="258" r:id="rId6"/>
    <p:sldId id="702" r:id="rId7"/>
    <p:sldId id="259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3CB00-7283-0549-A4CE-456523613276}" v="52" dt="2021-06-09T17:49:30.6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2"/>
    <p:restoredTop sz="94719"/>
  </p:normalViewPr>
  <p:slideViewPr>
    <p:cSldViewPr>
      <p:cViewPr varScale="1">
        <p:scale>
          <a:sx n="152" d="100"/>
          <a:sy n="152" d="100"/>
        </p:scale>
        <p:origin x="1016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hank Pappu" userId="2f540fee-f40e-46ad-97ba-f38917c53642" providerId="ADAL" clId="{4B43CB00-7283-0549-A4CE-456523613276}"/>
    <pc:docChg chg="custSel addSld delSld modSld">
      <pc:chgData name="Sashank Pappu" userId="2f540fee-f40e-46ad-97ba-f38917c53642" providerId="ADAL" clId="{4B43CB00-7283-0549-A4CE-456523613276}" dt="2021-06-09T17:49:36.692" v="53" actId="2696"/>
      <pc:docMkLst>
        <pc:docMk/>
      </pc:docMkLst>
      <pc:sldChg chg="del">
        <pc:chgData name="Sashank Pappu" userId="2f540fee-f40e-46ad-97ba-f38917c53642" providerId="ADAL" clId="{4B43CB00-7283-0549-A4CE-456523613276}" dt="2021-06-09T17:49:36.692" v="53" actId="2696"/>
        <pc:sldMkLst>
          <pc:docMk/>
          <pc:sldMk cId="0" sldId="256"/>
        </pc:sldMkLst>
      </pc:sldChg>
      <pc:sldChg chg="addSp delSp modSp add mod">
        <pc:chgData name="Sashank Pappu" userId="2f540fee-f40e-46ad-97ba-f38917c53642" providerId="ADAL" clId="{4B43CB00-7283-0549-A4CE-456523613276}" dt="2021-06-09T17:49:30.600" v="52" actId="20577"/>
        <pc:sldMkLst>
          <pc:docMk/>
          <pc:sldMk cId="3751262559" sldId="699"/>
        </pc:sldMkLst>
        <pc:spChg chg="mod">
          <ac:chgData name="Sashank Pappu" userId="2f540fee-f40e-46ad-97ba-f38917c53642" providerId="ADAL" clId="{4B43CB00-7283-0549-A4CE-456523613276}" dt="2021-06-09T17:49:30.600" v="52" actId="20577"/>
          <ac:spMkLst>
            <pc:docMk/>
            <pc:sldMk cId="3751262559" sldId="699"/>
            <ac:spMk id="8" creationId="{335A3888-611A-4FC3-8A75-2D38F84CB14B}"/>
          </ac:spMkLst>
        </pc:spChg>
        <pc:picChg chg="add del mod">
          <ac:chgData name="Sashank Pappu" userId="2f540fee-f40e-46ad-97ba-f38917c53642" providerId="ADAL" clId="{4B43CB00-7283-0549-A4CE-456523613276}" dt="2021-06-09T17:49:02.746" v="2" actId="478"/>
          <ac:picMkLst>
            <pc:docMk/>
            <pc:sldMk cId="3751262559" sldId="699"/>
            <ac:picMk id="4" creationId="{82A9F661-1DA4-5643-98CD-4A9655CB9B14}"/>
          </ac:picMkLst>
        </pc:picChg>
      </pc:sldChg>
      <pc:sldChg chg="add">
        <pc:chgData name="Sashank Pappu" userId="2f540fee-f40e-46ad-97ba-f38917c53642" providerId="ADAL" clId="{4B43CB00-7283-0549-A4CE-456523613276}" dt="2021-06-09T17:48:45.456" v="0"/>
        <pc:sldMkLst>
          <pc:docMk/>
          <pc:sldMk cId="900579705" sldId="700"/>
        </pc:sldMkLst>
      </pc:sldChg>
      <pc:sldChg chg="add">
        <pc:chgData name="Sashank Pappu" userId="2f540fee-f40e-46ad-97ba-f38917c53642" providerId="ADAL" clId="{4B43CB00-7283-0549-A4CE-456523613276}" dt="2021-06-09T17:48:45.456" v="0"/>
        <pc:sldMkLst>
          <pc:docMk/>
          <pc:sldMk cId="565004114" sldId="7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E0313-767F-5F43-9063-B0FBE1043E51}" type="datetimeFigureOut">
              <a:rPr lang="en-US" smtClean="0"/>
              <a:t>8/6/21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B08A0-91E1-314F-BB4F-7D3A18851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2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B08A0-91E1-314F-BB4F-7D3A18851B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2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1906142" cy="34632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30602"/>
            <a:ext cx="4640707" cy="34632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9049131" cy="34975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7948" y="2966085"/>
            <a:ext cx="3648455" cy="3496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9873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46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1601" y="2865247"/>
            <a:ext cx="11048796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8901" y="2364689"/>
            <a:ext cx="11074196" cy="2008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2.png"/><Relationship Id="rId21" Type="http://schemas.openxmlformats.org/officeDocument/2006/relationships/image" Target="../media/image59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3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2.png"/><Relationship Id="rId18" Type="http://schemas.openxmlformats.org/officeDocument/2006/relationships/image" Target="../media/image53.png"/><Relationship Id="rId26" Type="http://schemas.openxmlformats.org/officeDocument/2006/relationships/image" Target="../media/image81.png"/><Relationship Id="rId3" Type="http://schemas.openxmlformats.org/officeDocument/2006/relationships/image" Target="../media/image2.png"/><Relationship Id="rId21" Type="http://schemas.openxmlformats.org/officeDocument/2006/relationships/image" Target="../media/image57.png"/><Relationship Id="rId7" Type="http://schemas.openxmlformats.org/officeDocument/2006/relationships/image" Target="../media/image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0.png"/><Relationship Id="rId2" Type="http://schemas.openxmlformats.org/officeDocument/2006/relationships/image" Target="../media/image43.png"/><Relationship Id="rId16" Type="http://schemas.openxmlformats.org/officeDocument/2006/relationships/image" Target="../media/image75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8.png"/><Relationship Id="rId24" Type="http://schemas.openxmlformats.org/officeDocument/2006/relationships/image" Target="../media/image79.png"/><Relationship Id="rId5" Type="http://schemas.openxmlformats.org/officeDocument/2006/relationships/image" Target="../media/image4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image" Target="../media/image64.png"/><Relationship Id="rId10" Type="http://schemas.openxmlformats.org/officeDocument/2006/relationships/image" Target="../media/image70.png"/><Relationship Id="rId19" Type="http://schemas.openxmlformats.org/officeDocument/2006/relationships/image" Target="../media/image54.png"/><Relationship Id="rId31" Type="http://schemas.openxmlformats.org/officeDocument/2006/relationships/image" Target="../media/image67.png"/><Relationship Id="rId4" Type="http://schemas.openxmlformats.org/officeDocument/2006/relationships/image" Target="../media/image4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4.png"/><Relationship Id="rId15" Type="http://schemas.openxmlformats.org/officeDocument/2006/relationships/image" Target="../media/image90.png"/><Relationship Id="rId10" Type="http://schemas.openxmlformats.org/officeDocument/2006/relationships/image" Target="../media/image87.png"/><Relationship Id="rId19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74.png"/><Relationship Id="rId22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5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4.png"/><Relationship Id="rId17" Type="http://schemas.openxmlformats.org/officeDocument/2006/relationships/image" Target="../media/image124.png"/><Relationship Id="rId2" Type="http://schemas.openxmlformats.org/officeDocument/2006/relationships/image" Target="../media/image1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1" Type="http://schemas.openxmlformats.org/officeDocument/2006/relationships/image" Target="../media/image121.png"/><Relationship Id="rId5" Type="http://schemas.openxmlformats.org/officeDocument/2006/relationships/image" Target="../media/image4.png"/><Relationship Id="rId15" Type="http://schemas.openxmlformats.org/officeDocument/2006/relationships/image" Target="../media/image122.png"/><Relationship Id="rId10" Type="http://schemas.openxmlformats.org/officeDocument/2006/relationships/image" Target="../media/image12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2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3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2" Type="http://schemas.openxmlformats.org/officeDocument/2006/relationships/image" Target="../media/image149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8" Type="http://schemas.openxmlformats.org/officeDocument/2006/relationships/image" Target="../media/image154.png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7.png"/><Relationship Id="rId3" Type="http://schemas.openxmlformats.org/officeDocument/2006/relationships/image" Target="../media/image2.png"/><Relationship Id="rId7" Type="http://schemas.openxmlformats.org/officeDocument/2006/relationships/image" Target="../media/image153.png"/><Relationship Id="rId12" Type="http://schemas.openxmlformats.org/officeDocument/2006/relationships/image" Target="../media/image167.png"/><Relationship Id="rId2" Type="http://schemas.openxmlformats.org/officeDocument/2006/relationships/image" Target="../media/image14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4.png"/><Relationship Id="rId11" Type="http://schemas.openxmlformats.org/officeDocument/2006/relationships/image" Target="../media/image166.png"/><Relationship Id="rId5" Type="http://schemas.openxmlformats.org/officeDocument/2006/relationships/image" Target="../media/image151.png"/><Relationship Id="rId15" Type="http://schemas.openxmlformats.org/officeDocument/2006/relationships/image" Target="../media/image182.png"/><Relationship Id="rId10" Type="http://schemas.openxmlformats.org/officeDocument/2006/relationships/image" Target="../media/image157.png"/><Relationship Id="rId4" Type="http://schemas.openxmlformats.org/officeDocument/2006/relationships/image" Target="../media/image150.png"/><Relationship Id="rId9" Type="http://schemas.openxmlformats.org/officeDocument/2006/relationships/image" Target="../media/image186.png"/><Relationship Id="rId14" Type="http://schemas.openxmlformats.org/officeDocument/2006/relationships/image" Target="../media/image1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49.png"/><Relationship Id="rId18" Type="http://schemas.openxmlformats.org/officeDocument/2006/relationships/image" Target="../media/image196.png"/><Relationship Id="rId3" Type="http://schemas.openxmlformats.org/officeDocument/2006/relationships/image" Target="../media/image2.png"/><Relationship Id="rId21" Type="http://schemas.openxmlformats.org/officeDocument/2006/relationships/image" Target="../media/image103.png"/><Relationship Id="rId7" Type="http://schemas.openxmlformats.org/officeDocument/2006/relationships/image" Target="../media/image6.png"/><Relationship Id="rId12" Type="http://schemas.openxmlformats.org/officeDocument/2006/relationships/image" Target="../media/image192.png"/><Relationship Id="rId17" Type="http://schemas.openxmlformats.org/officeDocument/2006/relationships/image" Target="../media/image195.png"/><Relationship Id="rId2" Type="http://schemas.openxmlformats.org/officeDocument/2006/relationships/image" Target="../media/image149.pn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11" Type="http://schemas.openxmlformats.org/officeDocument/2006/relationships/image" Target="../media/image191.png"/><Relationship Id="rId5" Type="http://schemas.openxmlformats.org/officeDocument/2006/relationships/image" Target="../media/image4.png"/><Relationship Id="rId15" Type="http://schemas.openxmlformats.org/officeDocument/2006/relationships/image" Target="../media/image74.png"/><Relationship Id="rId10" Type="http://schemas.openxmlformats.org/officeDocument/2006/relationships/image" Target="../media/image190.png"/><Relationship Id="rId19" Type="http://schemas.openxmlformats.org/officeDocument/2006/relationships/image" Target="../media/image197.png"/><Relationship Id="rId4" Type="http://schemas.openxmlformats.org/officeDocument/2006/relationships/image" Target="../media/image150.png"/><Relationship Id="rId9" Type="http://schemas.openxmlformats.org/officeDocument/2006/relationships/image" Target="../media/image55.png"/><Relationship Id="rId14" Type="http://schemas.openxmlformats.org/officeDocument/2006/relationships/image" Target="../media/image193.png"/><Relationship Id="rId22" Type="http://schemas.openxmlformats.org/officeDocument/2006/relationships/image" Target="../media/image1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201.png"/><Relationship Id="rId12" Type="http://schemas.openxmlformats.org/officeDocument/2006/relationships/image" Target="../media/image203.png"/><Relationship Id="rId17" Type="http://schemas.openxmlformats.org/officeDocument/2006/relationships/image" Target="../media/image206.png"/><Relationship Id="rId2" Type="http://schemas.openxmlformats.org/officeDocument/2006/relationships/image" Target="../media/image14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11" Type="http://schemas.openxmlformats.org/officeDocument/2006/relationships/image" Target="../media/image100.png"/><Relationship Id="rId5" Type="http://schemas.openxmlformats.org/officeDocument/2006/relationships/image" Target="../media/image4.png"/><Relationship Id="rId15" Type="http://schemas.openxmlformats.org/officeDocument/2006/relationships/image" Target="../media/image205.png"/><Relationship Id="rId10" Type="http://schemas.openxmlformats.org/officeDocument/2006/relationships/image" Target="../media/image202.png"/><Relationship Id="rId4" Type="http://schemas.openxmlformats.org/officeDocument/2006/relationships/image" Target="../media/image150.png"/><Relationship Id="rId9" Type="http://schemas.openxmlformats.org/officeDocument/2006/relationships/image" Target="../media/image49.png"/><Relationship Id="rId14" Type="http://schemas.openxmlformats.org/officeDocument/2006/relationships/image" Target="../media/image2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2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103.png"/><Relationship Id="rId7" Type="http://schemas.openxmlformats.org/officeDocument/2006/relationships/image" Target="../media/image6.png"/><Relationship Id="rId12" Type="http://schemas.openxmlformats.org/officeDocument/2006/relationships/image" Target="../media/image211.png"/><Relationship Id="rId17" Type="http://schemas.openxmlformats.org/officeDocument/2006/relationships/image" Target="../media/image100.png"/><Relationship Id="rId2" Type="http://schemas.openxmlformats.org/officeDocument/2006/relationships/image" Target="../media/image149.png"/><Relationship Id="rId16" Type="http://schemas.openxmlformats.org/officeDocument/2006/relationships/image" Target="../media/image214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11" Type="http://schemas.openxmlformats.org/officeDocument/2006/relationships/image" Target="../media/image210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image" Target="../media/image55.png"/><Relationship Id="rId19" Type="http://schemas.openxmlformats.org/officeDocument/2006/relationships/image" Target="../media/image53.png"/><Relationship Id="rId4" Type="http://schemas.openxmlformats.org/officeDocument/2006/relationships/image" Target="../media/image150.png"/><Relationship Id="rId9" Type="http://schemas.openxmlformats.org/officeDocument/2006/relationships/image" Target="../media/image209.png"/><Relationship Id="rId14" Type="http://schemas.openxmlformats.org/officeDocument/2006/relationships/image" Target="../media/image213.png"/><Relationship Id="rId22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3" Type="http://schemas.openxmlformats.org/officeDocument/2006/relationships/image" Target="../media/image2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" Type="http://schemas.openxmlformats.org/officeDocument/2006/relationships/image" Target="../media/image218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1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246.png"/><Relationship Id="rId7" Type="http://schemas.openxmlformats.org/officeDocument/2006/relationships/image" Target="../media/image6.png"/><Relationship Id="rId12" Type="http://schemas.openxmlformats.org/officeDocument/2006/relationships/image" Target="../media/image55.png"/><Relationship Id="rId17" Type="http://schemas.openxmlformats.org/officeDocument/2006/relationships/image" Target="../media/image74.png"/><Relationship Id="rId2" Type="http://schemas.openxmlformats.org/officeDocument/2006/relationships/image" Target="../media/image218.png"/><Relationship Id="rId16" Type="http://schemas.openxmlformats.org/officeDocument/2006/relationships/image" Target="../media/image244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png"/><Relationship Id="rId11" Type="http://schemas.openxmlformats.org/officeDocument/2006/relationships/image" Target="../media/image240.png"/><Relationship Id="rId5" Type="http://schemas.openxmlformats.org/officeDocument/2006/relationships/image" Target="../media/image220.png"/><Relationship Id="rId15" Type="http://schemas.openxmlformats.org/officeDocument/2006/relationships/image" Target="../media/image243.png"/><Relationship Id="rId23" Type="http://schemas.openxmlformats.org/officeDocument/2006/relationships/image" Target="../media/image248.png"/><Relationship Id="rId10" Type="http://schemas.openxmlformats.org/officeDocument/2006/relationships/image" Target="../media/image239.png"/><Relationship Id="rId19" Type="http://schemas.openxmlformats.org/officeDocument/2006/relationships/image" Target="../media/image196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42.png"/><Relationship Id="rId22" Type="http://schemas.openxmlformats.org/officeDocument/2006/relationships/image" Target="../media/image247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26" Type="http://schemas.openxmlformats.org/officeDocument/2006/relationships/image" Target="../media/image269.png"/><Relationship Id="rId3" Type="http://schemas.openxmlformats.org/officeDocument/2006/relationships/image" Target="../media/image2.png"/><Relationship Id="rId21" Type="http://schemas.openxmlformats.org/officeDocument/2006/relationships/image" Target="../media/image264.png"/><Relationship Id="rId7" Type="http://schemas.openxmlformats.org/officeDocument/2006/relationships/image" Target="../media/image251.png"/><Relationship Id="rId12" Type="http://schemas.openxmlformats.org/officeDocument/2006/relationships/image" Target="../media/image135.png"/><Relationship Id="rId17" Type="http://schemas.openxmlformats.org/officeDocument/2006/relationships/image" Target="../media/image260.png"/><Relationship Id="rId25" Type="http://schemas.openxmlformats.org/officeDocument/2006/relationships/image" Target="../media/image268.png"/><Relationship Id="rId33" Type="http://schemas.openxmlformats.org/officeDocument/2006/relationships/image" Target="../media/image276.png"/><Relationship Id="rId2" Type="http://schemas.openxmlformats.org/officeDocument/2006/relationships/image" Target="../media/image218.png"/><Relationship Id="rId16" Type="http://schemas.openxmlformats.org/officeDocument/2006/relationships/image" Target="../media/image259.png"/><Relationship Id="rId20" Type="http://schemas.openxmlformats.org/officeDocument/2006/relationships/image" Target="../media/image263.png"/><Relationship Id="rId29" Type="http://schemas.openxmlformats.org/officeDocument/2006/relationships/image" Target="../media/image2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7.png"/><Relationship Id="rId32" Type="http://schemas.openxmlformats.org/officeDocument/2006/relationships/image" Target="../media/image275.png"/><Relationship Id="rId5" Type="http://schemas.openxmlformats.org/officeDocument/2006/relationships/image" Target="../media/image220.png"/><Relationship Id="rId15" Type="http://schemas.openxmlformats.org/officeDocument/2006/relationships/image" Target="../media/image258.png"/><Relationship Id="rId23" Type="http://schemas.openxmlformats.org/officeDocument/2006/relationships/image" Target="../media/image266.png"/><Relationship Id="rId28" Type="http://schemas.openxmlformats.org/officeDocument/2006/relationships/image" Target="../media/image271.png"/><Relationship Id="rId10" Type="http://schemas.openxmlformats.org/officeDocument/2006/relationships/image" Target="../media/image254.png"/><Relationship Id="rId19" Type="http://schemas.openxmlformats.org/officeDocument/2006/relationships/image" Target="../media/image262.png"/><Relationship Id="rId31" Type="http://schemas.openxmlformats.org/officeDocument/2006/relationships/image" Target="../media/image274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Relationship Id="rId14" Type="http://schemas.openxmlformats.org/officeDocument/2006/relationships/image" Target="../media/image257.png"/><Relationship Id="rId22" Type="http://schemas.openxmlformats.org/officeDocument/2006/relationships/image" Target="../media/image265.png"/><Relationship Id="rId27" Type="http://schemas.openxmlformats.org/officeDocument/2006/relationships/image" Target="../media/image270.png"/><Relationship Id="rId30" Type="http://schemas.openxmlformats.org/officeDocument/2006/relationships/image" Target="../media/image273.png"/><Relationship Id="rId8" Type="http://schemas.openxmlformats.org/officeDocument/2006/relationships/image" Target="../media/image2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3" Type="http://schemas.openxmlformats.org/officeDocument/2006/relationships/image" Target="../media/image2.png"/><Relationship Id="rId7" Type="http://schemas.openxmlformats.org/officeDocument/2006/relationships/image" Target="../media/image222.png"/><Relationship Id="rId12" Type="http://schemas.openxmlformats.org/officeDocument/2006/relationships/image" Target="../media/image282.png"/><Relationship Id="rId17" Type="http://schemas.openxmlformats.org/officeDocument/2006/relationships/image" Target="../media/image236.png"/><Relationship Id="rId2" Type="http://schemas.openxmlformats.org/officeDocument/2006/relationships/image" Target="../media/image218.png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281.png"/><Relationship Id="rId5" Type="http://schemas.openxmlformats.org/officeDocument/2006/relationships/image" Target="../media/image220.png"/><Relationship Id="rId15" Type="http://schemas.openxmlformats.org/officeDocument/2006/relationships/image" Target="../media/image285.png"/><Relationship Id="rId10" Type="http://schemas.openxmlformats.org/officeDocument/2006/relationships/image" Target="../media/image280.png"/><Relationship Id="rId4" Type="http://schemas.openxmlformats.org/officeDocument/2006/relationships/image" Target="../media/image219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81.png"/><Relationship Id="rId18" Type="http://schemas.openxmlformats.org/officeDocument/2006/relationships/image" Target="../media/image294.png"/><Relationship Id="rId3" Type="http://schemas.openxmlformats.org/officeDocument/2006/relationships/image" Target="../media/image2.png"/><Relationship Id="rId21" Type="http://schemas.openxmlformats.org/officeDocument/2006/relationships/image" Target="../media/image296.png"/><Relationship Id="rId7" Type="http://schemas.openxmlformats.org/officeDocument/2006/relationships/image" Target="../media/image222.png"/><Relationship Id="rId12" Type="http://schemas.openxmlformats.org/officeDocument/2006/relationships/image" Target="../media/image229.png"/><Relationship Id="rId17" Type="http://schemas.openxmlformats.org/officeDocument/2006/relationships/image" Target="../media/image293.png"/><Relationship Id="rId2" Type="http://schemas.openxmlformats.org/officeDocument/2006/relationships/image" Target="../media/image218.png"/><Relationship Id="rId16" Type="http://schemas.openxmlformats.org/officeDocument/2006/relationships/image" Target="../media/image292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6.png"/><Relationship Id="rId11" Type="http://schemas.openxmlformats.org/officeDocument/2006/relationships/image" Target="../media/image289.png"/><Relationship Id="rId5" Type="http://schemas.openxmlformats.org/officeDocument/2006/relationships/image" Target="../media/image220.png"/><Relationship Id="rId15" Type="http://schemas.openxmlformats.org/officeDocument/2006/relationships/image" Target="../media/image291.png"/><Relationship Id="rId10" Type="http://schemas.openxmlformats.org/officeDocument/2006/relationships/image" Target="../media/image288.png"/><Relationship Id="rId19" Type="http://schemas.openxmlformats.org/officeDocument/2006/relationships/image" Target="../media/image295.png"/><Relationship Id="rId4" Type="http://schemas.openxmlformats.org/officeDocument/2006/relationships/image" Target="../media/image219.png"/><Relationship Id="rId9" Type="http://schemas.openxmlformats.org/officeDocument/2006/relationships/image" Target="../media/image287.png"/><Relationship Id="rId14" Type="http://schemas.openxmlformats.org/officeDocument/2006/relationships/image" Target="../media/image2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0.png"/><Relationship Id="rId2" Type="http://schemas.openxmlformats.org/officeDocument/2006/relationships/image" Target="../media/image218.png"/><Relationship Id="rId16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7.png"/><Relationship Id="rId11" Type="http://schemas.openxmlformats.org/officeDocument/2006/relationships/image" Target="../media/image74.png"/><Relationship Id="rId5" Type="http://schemas.openxmlformats.org/officeDocument/2006/relationships/image" Target="../media/image220.png"/><Relationship Id="rId15" Type="http://schemas.openxmlformats.org/officeDocument/2006/relationships/image" Target="../media/image302.png"/><Relationship Id="rId10" Type="http://schemas.openxmlformats.org/officeDocument/2006/relationships/image" Target="../media/image299.png"/><Relationship Id="rId4" Type="http://schemas.openxmlformats.org/officeDocument/2006/relationships/image" Target="../media/image4.png"/><Relationship Id="rId9" Type="http://schemas.openxmlformats.org/officeDocument/2006/relationships/image" Target="../media/image298.png"/><Relationship Id="rId14" Type="http://schemas.openxmlformats.org/officeDocument/2006/relationships/image" Target="../media/image3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biz-excellence.com/2017/05/16/bi-decision-tree/" TargetMode="External"/><Relationship Id="rId3" Type="http://schemas.openxmlformats.org/officeDocument/2006/relationships/image" Target="../media/image305.png"/><Relationship Id="rId7" Type="http://schemas.openxmlformats.org/officeDocument/2006/relationships/hyperlink" Target="https://biz-excellence.com/2019/01/14/big-data-dt-v4/" TargetMode="External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z-excellence.com/2019/02/15/ai-dt/" TargetMode="External"/><Relationship Id="rId5" Type="http://schemas.openxmlformats.org/officeDocument/2006/relationships/image" Target="../media/image307.png"/><Relationship Id="rId4" Type="http://schemas.openxmlformats.org/officeDocument/2006/relationships/image" Target="../media/image3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data-lake-analytics/" TargetMode="External"/><Relationship Id="rId3" Type="http://schemas.openxmlformats.org/officeDocument/2006/relationships/hyperlink" Target="https://azure.microsoft.com/en-us/services/sql-database/" TargetMode="External"/><Relationship Id="rId7" Type="http://schemas.openxmlformats.org/officeDocument/2006/relationships/hyperlink" Target="https://databricks.com/azure" TargetMode="External"/><Relationship Id="rId2" Type="http://schemas.openxmlformats.org/officeDocument/2006/relationships/hyperlink" Target="https://www.microsoft.com/en-us/server-cloud/products/sql-server-20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en-us/services/hdinsight/" TargetMode="External"/><Relationship Id="rId5" Type="http://schemas.openxmlformats.org/officeDocument/2006/relationships/hyperlink" Target="https://azure.microsoft.com/en-us/services/data-lake-store/" TargetMode="External"/><Relationship Id="rId10" Type="http://schemas.openxmlformats.org/officeDocument/2006/relationships/hyperlink" Target="https://azure.microsoft.com/en-us/services/postgresql" TargetMode="External"/><Relationship Id="rId4" Type="http://schemas.openxmlformats.org/officeDocument/2006/relationships/hyperlink" Target="https://azure.microsoft.com/en-us/services/sql-data-warehouse/" TargetMode="External"/><Relationship Id="rId9" Type="http://schemas.openxmlformats.org/officeDocument/2006/relationships/hyperlink" Target="https://azure.microsoft.com/en-us/services/cosmos-db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17" Type="http://schemas.openxmlformats.org/officeDocument/2006/relationships/image" Target="../media/image34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5" Type="http://schemas.openxmlformats.org/officeDocument/2006/relationships/image" Target="../media/image339.png"/><Relationship Id="rId10" Type="http://schemas.openxmlformats.org/officeDocument/2006/relationships/image" Target="../media/image334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254.png"/><Relationship Id="rId18" Type="http://schemas.openxmlformats.org/officeDocument/2006/relationships/image" Target="../media/image357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17" Type="http://schemas.openxmlformats.org/officeDocument/2006/relationships/image" Target="../media/image356.png"/><Relationship Id="rId2" Type="http://schemas.openxmlformats.org/officeDocument/2006/relationships/image" Target="../media/image342.png"/><Relationship Id="rId16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5" Type="http://schemas.openxmlformats.org/officeDocument/2006/relationships/image" Target="../media/image354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2.png"/><Relationship Id="rId18" Type="http://schemas.openxmlformats.org/officeDocument/2006/relationships/image" Target="../media/image377.png"/><Relationship Id="rId3" Type="http://schemas.openxmlformats.org/officeDocument/2006/relationships/image" Target="../media/image362.png"/><Relationship Id="rId21" Type="http://schemas.openxmlformats.org/officeDocument/2006/relationships/image" Target="../media/image380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" Type="http://schemas.openxmlformats.org/officeDocument/2006/relationships/image" Target="../media/image361.png"/><Relationship Id="rId16" Type="http://schemas.openxmlformats.org/officeDocument/2006/relationships/image" Target="../media/image375.png"/><Relationship Id="rId20" Type="http://schemas.openxmlformats.org/officeDocument/2006/relationships/image" Target="../media/image3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24" Type="http://schemas.openxmlformats.org/officeDocument/2006/relationships/image" Target="../media/image383.png"/><Relationship Id="rId5" Type="http://schemas.openxmlformats.org/officeDocument/2006/relationships/image" Target="../media/image364.png"/><Relationship Id="rId15" Type="http://schemas.openxmlformats.org/officeDocument/2006/relationships/image" Target="../media/image374.png"/><Relationship Id="rId23" Type="http://schemas.openxmlformats.org/officeDocument/2006/relationships/image" Target="../media/image382.png"/><Relationship Id="rId10" Type="http://schemas.openxmlformats.org/officeDocument/2006/relationships/image" Target="../media/image369.png"/><Relationship Id="rId19" Type="http://schemas.openxmlformats.org/officeDocument/2006/relationships/image" Target="../media/image378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Relationship Id="rId14" Type="http://schemas.openxmlformats.org/officeDocument/2006/relationships/image" Target="../media/image373.jpg"/><Relationship Id="rId22" Type="http://schemas.openxmlformats.org/officeDocument/2006/relationships/image" Target="../media/image3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6.png"/><Relationship Id="rId7" Type="http://schemas.openxmlformats.org/officeDocument/2006/relationships/image" Target="../media/image387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8.pn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12" Type="http://schemas.openxmlformats.org/officeDocument/2006/relationships/image" Target="../media/image39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396.png"/><Relationship Id="rId5" Type="http://schemas.openxmlformats.org/officeDocument/2006/relationships/image" Target="../media/image386.png"/><Relationship Id="rId10" Type="http://schemas.openxmlformats.org/officeDocument/2006/relationships/image" Target="../media/image395.png"/><Relationship Id="rId4" Type="http://schemas.openxmlformats.org/officeDocument/2006/relationships/image" Target="../media/image385.png"/><Relationship Id="rId9" Type="http://schemas.openxmlformats.org/officeDocument/2006/relationships/image" Target="../media/image388.png"/><Relationship Id="rId14" Type="http://schemas.openxmlformats.org/officeDocument/2006/relationships/image" Target="../media/image39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09.png"/><Relationship Id="rId3" Type="http://schemas.openxmlformats.org/officeDocument/2006/relationships/image" Target="../media/image401.png"/><Relationship Id="rId7" Type="http://schemas.openxmlformats.org/officeDocument/2006/relationships/image" Target="../media/image404.png"/><Relationship Id="rId12" Type="http://schemas.openxmlformats.org/officeDocument/2006/relationships/image" Target="../media/image40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11" Type="http://schemas.openxmlformats.org/officeDocument/2006/relationships/image" Target="../media/image407.png"/><Relationship Id="rId5" Type="http://schemas.openxmlformats.org/officeDocument/2006/relationships/image" Target="../media/image402.png"/><Relationship Id="rId15" Type="http://schemas.openxmlformats.org/officeDocument/2006/relationships/image" Target="../media/image388.png"/><Relationship Id="rId10" Type="http://schemas.openxmlformats.org/officeDocument/2006/relationships/image" Target="../media/image398.png"/><Relationship Id="rId4" Type="http://schemas.openxmlformats.org/officeDocument/2006/relationships/image" Target="../media/image385.png"/><Relationship Id="rId9" Type="http://schemas.openxmlformats.org/officeDocument/2006/relationships/image" Target="../media/image406.png"/><Relationship Id="rId14" Type="http://schemas.openxmlformats.org/officeDocument/2006/relationships/image" Target="../media/image4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85.png"/><Relationship Id="rId7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21.png"/><Relationship Id="rId7" Type="http://schemas.openxmlformats.org/officeDocument/2006/relationships/image" Target="../media/image40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11" Type="http://schemas.openxmlformats.org/officeDocument/2006/relationships/image" Target="../media/image391.png"/><Relationship Id="rId5" Type="http://schemas.openxmlformats.org/officeDocument/2006/relationships/image" Target="../media/image417.png"/><Relationship Id="rId10" Type="http://schemas.openxmlformats.org/officeDocument/2006/relationships/image" Target="../media/image390.png"/><Relationship Id="rId4" Type="http://schemas.openxmlformats.org/officeDocument/2006/relationships/image" Target="../media/image422.png"/><Relationship Id="rId9" Type="http://schemas.openxmlformats.org/officeDocument/2006/relationships/image" Target="../media/image41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13" Type="http://schemas.openxmlformats.org/officeDocument/2006/relationships/image" Target="../media/image432.pn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1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1" Type="http://schemas.openxmlformats.org/officeDocument/2006/relationships/image" Target="../media/image391.png"/><Relationship Id="rId5" Type="http://schemas.openxmlformats.org/officeDocument/2006/relationships/image" Target="../media/image426.png"/><Relationship Id="rId10" Type="http://schemas.openxmlformats.org/officeDocument/2006/relationships/image" Target="../media/image390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Relationship Id="rId14" Type="http://schemas.openxmlformats.org/officeDocument/2006/relationships/image" Target="../media/image4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17" Type="http://schemas.openxmlformats.org/officeDocument/2006/relationships/image" Target="../media/image448.png"/><Relationship Id="rId2" Type="http://schemas.openxmlformats.org/officeDocument/2006/relationships/image" Target="../media/image435.png"/><Relationship Id="rId16" Type="http://schemas.openxmlformats.org/officeDocument/2006/relationships/image" Target="../media/image4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6.png"/><Relationship Id="rId11" Type="http://schemas.openxmlformats.org/officeDocument/2006/relationships/image" Target="../media/image442.png"/><Relationship Id="rId5" Type="http://schemas.openxmlformats.org/officeDocument/2006/relationships/image" Target="../media/image437.png"/><Relationship Id="rId15" Type="http://schemas.openxmlformats.org/officeDocument/2006/relationships/image" Target="../media/image446.png"/><Relationship Id="rId10" Type="http://schemas.openxmlformats.org/officeDocument/2006/relationships/image" Target="../media/image441.png"/><Relationship Id="rId4" Type="http://schemas.openxmlformats.org/officeDocument/2006/relationships/image" Target="../media/image344.png"/><Relationship Id="rId9" Type="http://schemas.openxmlformats.org/officeDocument/2006/relationships/image" Target="../media/image440.png"/><Relationship Id="rId14" Type="http://schemas.openxmlformats.org/officeDocument/2006/relationships/image" Target="../media/image4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Modern Data Estate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&amp;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Advanced Analytics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742" y="354583"/>
            <a:ext cx="45218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Questions</a:t>
            </a:r>
            <a:r>
              <a:rPr sz="3200" b="0" spc="-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32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ask</a:t>
            </a:r>
            <a:r>
              <a:rPr sz="32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customer</a:t>
            </a:r>
            <a:endParaRPr sz="32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573" y="1168654"/>
            <a:ext cx="9610725" cy="563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Can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migration?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skillset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developers?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non-relational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(variety)?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(volume)?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OLTP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 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OLAP/DW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have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streaming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(velocity)?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dashboards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ad-hoc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batch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interactive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fast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operational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reports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run?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predictive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analytics?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want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Microsoft tools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open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high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availability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disaster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recovery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requirements?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master 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(MDM)?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there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any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security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limitations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storing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Does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24/7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client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many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concurrent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at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peak-time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average?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level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end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 your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budget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timeline?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cloud-born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on-prem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born?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daily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imported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into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current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pain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points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obstacles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(performance,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scale,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storage,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concurrency,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query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times,</a:t>
            </a:r>
            <a:r>
              <a:rPr sz="1600" b="0" spc="7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etc)?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ok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products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preview?</a:t>
            </a:r>
            <a:endParaRPr sz="1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93" y="3103752"/>
            <a:ext cx="1198575" cy="4277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665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7529" y="3085464"/>
            <a:ext cx="7026783" cy="446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70653" y="2494533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94123" y="3753739"/>
            <a:ext cx="906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26207" y="3058414"/>
            <a:ext cx="2604770" cy="560070"/>
            <a:chOff x="2426207" y="3058414"/>
            <a:chExt cx="2604770" cy="56007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9140" y="3256026"/>
              <a:ext cx="157987" cy="15951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712719" y="3189732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9961" y="3279648"/>
              <a:ext cx="193801" cy="11277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2276" y="3183763"/>
              <a:ext cx="198373" cy="6705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197351" y="3169920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107436"/>
              <a:ext cx="135635" cy="1752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386328"/>
              <a:ext cx="135635" cy="17526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77511" y="3064764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100072" y="4235818"/>
            <a:ext cx="1706880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071116" y="2404872"/>
            <a:ext cx="1765300" cy="2493645"/>
          </a:xfrm>
          <a:custGeom>
            <a:avLst/>
            <a:gdLst/>
            <a:ahLst/>
            <a:cxnLst/>
            <a:rect l="l" t="t" r="r" b="b"/>
            <a:pathLst>
              <a:path w="1765300" h="2493645">
                <a:moveTo>
                  <a:pt x="0" y="2493264"/>
                </a:moveTo>
                <a:lnTo>
                  <a:pt x="1764792" y="2493264"/>
                </a:lnTo>
                <a:lnTo>
                  <a:pt x="1764792" y="0"/>
                </a:lnTo>
                <a:lnTo>
                  <a:pt x="0" y="0"/>
                </a:lnTo>
                <a:lnTo>
                  <a:pt x="0" y="2493264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32763"/>
            <a:ext cx="3811397" cy="3321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2527" y="2027301"/>
            <a:ext cx="8702802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927" y="2454020"/>
            <a:ext cx="10704944" cy="3496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9927" y="2884042"/>
            <a:ext cx="1468615" cy="3445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38629" y="3396107"/>
            <a:ext cx="6491986" cy="3464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920363"/>
            <a:ext cx="1765998" cy="2548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21457" y="3918330"/>
            <a:ext cx="673608" cy="2569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89927" y="4843653"/>
            <a:ext cx="10303243" cy="34963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6445" y="5273675"/>
            <a:ext cx="5145163" cy="34456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812154" y="5270372"/>
            <a:ext cx="4996180" cy="347980"/>
            <a:chOff x="5812154" y="5270372"/>
            <a:chExt cx="4996180" cy="34798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2154" y="5425671"/>
              <a:ext cx="94841" cy="190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41059" y="5270372"/>
              <a:ext cx="4866894" cy="34786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62350" y="5800013"/>
            <a:ext cx="650621" cy="33028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9696957" y="582168"/>
            <a:ext cx="684530" cy="307975"/>
            <a:chOff x="9696957" y="582168"/>
            <a:chExt cx="684530" cy="30797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86136" y="654557"/>
              <a:ext cx="157988" cy="1595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19715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0" y="130175"/>
                  </a:lnTo>
                  <a:lnTo>
                    <a:pt x="264032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4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5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7"/>
                  </a:lnTo>
                  <a:lnTo>
                    <a:pt x="24129" y="130175"/>
                  </a:lnTo>
                  <a:lnTo>
                    <a:pt x="23240" y="138302"/>
                  </a:lnTo>
                  <a:lnTo>
                    <a:pt x="23240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6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0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3"/>
                  </a:lnTo>
                  <a:lnTo>
                    <a:pt x="74957" y="246941"/>
                  </a:lnTo>
                  <a:lnTo>
                    <a:pt x="86359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7" y="295656"/>
                  </a:lnTo>
                  <a:lnTo>
                    <a:pt x="183387" y="276860"/>
                  </a:lnTo>
                  <a:lnTo>
                    <a:pt x="183387" y="267208"/>
                  </a:lnTo>
                  <a:lnTo>
                    <a:pt x="183387" y="263652"/>
                  </a:lnTo>
                  <a:lnTo>
                    <a:pt x="183387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0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6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96957" y="679703"/>
              <a:ext cx="193801" cy="1127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24872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0398252" y="563880"/>
            <a:ext cx="280670" cy="360045"/>
            <a:chOff x="10398252" y="563880"/>
            <a:chExt cx="280670" cy="360045"/>
          </a:xfrm>
        </p:grpSpPr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39273" y="583819"/>
              <a:ext cx="198374" cy="670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04348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633204" y="507491"/>
            <a:ext cx="135636" cy="17526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633204" y="786383"/>
            <a:ext cx="135636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3707" y="1528699"/>
            <a:ext cx="594994" cy="25692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89494" y="2182599"/>
            <a:ext cx="94841" cy="190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1004" y="2027301"/>
            <a:ext cx="5148961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34782" y="2027301"/>
            <a:ext cx="3733292" cy="3496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40279" y="2539364"/>
            <a:ext cx="8598789" cy="3496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754" y="2978276"/>
            <a:ext cx="1534274" cy="3374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86558" y="3121383"/>
            <a:ext cx="94841" cy="190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31847" y="3050539"/>
            <a:ext cx="748283" cy="2633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3481451"/>
            <a:ext cx="8905367" cy="3463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7948" y="3917060"/>
            <a:ext cx="970914" cy="254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846954"/>
            <a:ext cx="2369807" cy="3463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87751" y="4843653"/>
            <a:ext cx="5629909" cy="34963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868918" y="4855845"/>
            <a:ext cx="1807972" cy="31051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0956" y="5354065"/>
            <a:ext cx="2830169" cy="27202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562350" y="5373242"/>
            <a:ext cx="650621" cy="33033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631426" y="582168"/>
            <a:ext cx="684530" cy="307975"/>
            <a:chOff x="9631426" y="582168"/>
            <a:chExt cx="684530" cy="307975"/>
          </a:xfrm>
        </p:grpSpPr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20605" y="654557"/>
              <a:ext cx="157988" cy="1595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854184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3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8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8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8" y="29845"/>
                  </a:lnTo>
                  <a:lnTo>
                    <a:pt x="183388" y="12590"/>
                  </a:lnTo>
                  <a:lnTo>
                    <a:pt x="183388" y="3730"/>
                  </a:lnTo>
                  <a:lnTo>
                    <a:pt x="183388" y="466"/>
                  </a:lnTo>
                  <a:lnTo>
                    <a:pt x="183388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3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8" y="122047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9" y="238633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8" y="295656"/>
                  </a:lnTo>
                  <a:lnTo>
                    <a:pt x="183388" y="276860"/>
                  </a:lnTo>
                  <a:lnTo>
                    <a:pt x="183388" y="267208"/>
                  </a:lnTo>
                  <a:lnTo>
                    <a:pt x="183388" y="263652"/>
                  </a:lnTo>
                  <a:lnTo>
                    <a:pt x="183388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8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31426" y="679703"/>
              <a:ext cx="193801" cy="11277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59340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332719" y="563880"/>
            <a:ext cx="280670" cy="360045"/>
            <a:chOff x="10332719" y="563880"/>
            <a:chExt cx="280670" cy="360045"/>
          </a:xfrm>
        </p:grpSpPr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73740" y="583819"/>
              <a:ext cx="198374" cy="6705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338815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567671" y="507491"/>
            <a:ext cx="135635" cy="17526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567671" y="786383"/>
            <a:ext cx="135635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761" y="3098419"/>
            <a:ext cx="1011885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583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457" y="3088385"/>
            <a:ext cx="2831846" cy="4431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71116" y="2365248"/>
            <a:ext cx="1755775" cy="18592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0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INGEST</a:t>
            </a:r>
            <a:endParaRPr sz="1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650">
              <a:latin typeface="Segoe UI Semibold"/>
              <a:cs typeface="Segoe UI Semibold"/>
            </a:endParaRPr>
          </a:p>
          <a:p>
            <a:pPr marL="262255" marR="311150" algn="ctr">
              <a:lnSpc>
                <a:spcPts val="1140"/>
              </a:lnSpc>
              <a:spcBef>
                <a:spcPts val="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75276" y="3104387"/>
            <a:ext cx="93345" cy="44450"/>
          </a:xfrm>
          <a:custGeom>
            <a:avLst/>
            <a:gdLst/>
            <a:ahLst/>
            <a:cxnLst/>
            <a:rect l="l" t="t" r="r" b="b"/>
            <a:pathLst>
              <a:path w="93345" h="44450">
                <a:moveTo>
                  <a:pt x="19812" y="0"/>
                </a:moveTo>
                <a:lnTo>
                  <a:pt x="13208" y="0"/>
                </a:lnTo>
                <a:lnTo>
                  <a:pt x="11049" y="3175"/>
                </a:lnTo>
                <a:lnTo>
                  <a:pt x="7747" y="6350"/>
                </a:lnTo>
                <a:lnTo>
                  <a:pt x="4445" y="8509"/>
                </a:lnTo>
                <a:lnTo>
                  <a:pt x="0" y="10668"/>
                </a:lnTo>
                <a:lnTo>
                  <a:pt x="0" y="18161"/>
                </a:lnTo>
                <a:lnTo>
                  <a:pt x="6604" y="14986"/>
                </a:lnTo>
                <a:lnTo>
                  <a:pt x="11049" y="11684"/>
                </a:lnTo>
                <a:lnTo>
                  <a:pt x="11049" y="42672"/>
                </a:lnTo>
                <a:lnTo>
                  <a:pt x="19812" y="42672"/>
                </a:lnTo>
                <a:lnTo>
                  <a:pt x="19812" y="11684"/>
                </a:lnTo>
                <a:lnTo>
                  <a:pt x="19812" y="0"/>
                </a:lnTo>
                <a:close/>
              </a:path>
              <a:path w="93345" h="44450">
                <a:moveTo>
                  <a:pt x="92964" y="21590"/>
                </a:moveTo>
                <a:lnTo>
                  <a:pt x="91821" y="10795"/>
                </a:lnTo>
                <a:lnTo>
                  <a:pt x="90678" y="7493"/>
                </a:lnTo>
                <a:lnTo>
                  <a:pt x="89979" y="6477"/>
                </a:lnTo>
                <a:lnTo>
                  <a:pt x="88519" y="4318"/>
                </a:lnTo>
                <a:lnTo>
                  <a:pt x="86233" y="2159"/>
                </a:lnTo>
                <a:lnTo>
                  <a:pt x="84074" y="1016"/>
                </a:lnTo>
                <a:lnTo>
                  <a:pt x="84074" y="21590"/>
                </a:lnTo>
                <a:lnTo>
                  <a:pt x="82931" y="32385"/>
                </a:lnTo>
                <a:lnTo>
                  <a:pt x="81788" y="35560"/>
                </a:lnTo>
                <a:lnTo>
                  <a:pt x="78486" y="36703"/>
                </a:lnTo>
                <a:lnTo>
                  <a:pt x="76200" y="35560"/>
                </a:lnTo>
                <a:lnTo>
                  <a:pt x="74041" y="32385"/>
                </a:lnTo>
                <a:lnTo>
                  <a:pt x="72898" y="21590"/>
                </a:lnTo>
                <a:lnTo>
                  <a:pt x="74041" y="10795"/>
                </a:lnTo>
                <a:lnTo>
                  <a:pt x="76200" y="7493"/>
                </a:lnTo>
                <a:lnTo>
                  <a:pt x="78486" y="6477"/>
                </a:lnTo>
                <a:lnTo>
                  <a:pt x="81788" y="7493"/>
                </a:lnTo>
                <a:lnTo>
                  <a:pt x="82931" y="10795"/>
                </a:lnTo>
                <a:lnTo>
                  <a:pt x="84074" y="21590"/>
                </a:lnTo>
                <a:lnTo>
                  <a:pt x="84074" y="1016"/>
                </a:lnTo>
                <a:lnTo>
                  <a:pt x="78486" y="0"/>
                </a:lnTo>
                <a:lnTo>
                  <a:pt x="72898" y="1016"/>
                </a:lnTo>
                <a:lnTo>
                  <a:pt x="70739" y="2159"/>
                </a:lnTo>
                <a:lnTo>
                  <a:pt x="68453" y="4318"/>
                </a:lnTo>
                <a:lnTo>
                  <a:pt x="66294" y="7493"/>
                </a:lnTo>
                <a:lnTo>
                  <a:pt x="65151" y="10795"/>
                </a:lnTo>
                <a:lnTo>
                  <a:pt x="64008" y="21590"/>
                </a:lnTo>
                <a:lnTo>
                  <a:pt x="65151" y="32385"/>
                </a:lnTo>
                <a:lnTo>
                  <a:pt x="66294" y="35560"/>
                </a:lnTo>
                <a:lnTo>
                  <a:pt x="68453" y="38862"/>
                </a:lnTo>
                <a:lnTo>
                  <a:pt x="69596" y="41021"/>
                </a:lnTo>
                <a:lnTo>
                  <a:pt x="72898" y="42037"/>
                </a:lnTo>
                <a:lnTo>
                  <a:pt x="75184" y="43180"/>
                </a:lnTo>
                <a:lnTo>
                  <a:pt x="78486" y="44196"/>
                </a:lnTo>
                <a:lnTo>
                  <a:pt x="84074" y="43180"/>
                </a:lnTo>
                <a:lnTo>
                  <a:pt x="86233" y="41021"/>
                </a:lnTo>
                <a:lnTo>
                  <a:pt x="88519" y="38862"/>
                </a:lnTo>
                <a:lnTo>
                  <a:pt x="90678" y="36703"/>
                </a:lnTo>
                <a:lnTo>
                  <a:pt x="91821" y="32385"/>
                </a:lnTo>
                <a:lnTo>
                  <a:pt x="92964" y="2159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6132" y="31943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10" h="44450">
                <a:moveTo>
                  <a:pt x="14477" y="0"/>
                </a:moveTo>
                <a:lnTo>
                  <a:pt x="8889" y="1016"/>
                </a:lnTo>
                <a:lnTo>
                  <a:pt x="6730" y="2159"/>
                </a:lnTo>
                <a:lnTo>
                  <a:pt x="4444" y="4318"/>
                </a:lnTo>
                <a:lnTo>
                  <a:pt x="3301" y="7493"/>
                </a:lnTo>
                <a:lnTo>
                  <a:pt x="1142" y="10795"/>
                </a:lnTo>
                <a:lnTo>
                  <a:pt x="0" y="21590"/>
                </a:lnTo>
                <a:lnTo>
                  <a:pt x="1142" y="32385"/>
                </a:lnTo>
                <a:lnTo>
                  <a:pt x="2285" y="36703"/>
                </a:lnTo>
                <a:lnTo>
                  <a:pt x="4444" y="38862"/>
                </a:lnTo>
                <a:lnTo>
                  <a:pt x="6730" y="41021"/>
                </a:lnTo>
                <a:lnTo>
                  <a:pt x="8889" y="43180"/>
                </a:lnTo>
                <a:lnTo>
                  <a:pt x="12191" y="43180"/>
                </a:lnTo>
                <a:lnTo>
                  <a:pt x="14477" y="44196"/>
                </a:lnTo>
                <a:lnTo>
                  <a:pt x="21208" y="43180"/>
                </a:lnTo>
                <a:lnTo>
                  <a:pt x="24510" y="39878"/>
                </a:lnTo>
                <a:lnTo>
                  <a:pt x="26669" y="36703"/>
                </a:lnTo>
                <a:lnTo>
                  <a:pt x="14477" y="36703"/>
                </a:lnTo>
                <a:lnTo>
                  <a:pt x="12191" y="35560"/>
                </a:lnTo>
                <a:lnTo>
                  <a:pt x="10032" y="32385"/>
                </a:lnTo>
                <a:lnTo>
                  <a:pt x="8889" y="21590"/>
                </a:lnTo>
                <a:lnTo>
                  <a:pt x="10032" y="10795"/>
                </a:lnTo>
                <a:lnTo>
                  <a:pt x="12191" y="7493"/>
                </a:lnTo>
                <a:lnTo>
                  <a:pt x="14477" y="6476"/>
                </a:lnTo>
                <a:lnTo>
                  <a:pt x="26344" y="6476"/>
                </a:lnTo>
                <a:lnTo>
                  <a:pt x="25653" y="4318"/>
                </a:lnTo>
                <a:lnTo>
                  <a:pt x="23367" y="2159"/>
                </a:lnTo>
                <a:lnTo>
                  <a:pt x="21208" y="1016"/>
                </a:lnTo>
                <a:lnTo>
                  <a:pt x="14477" y="0"/>
                </a:lnTo>
                <a:close/>
              </a:path>
              <a:path w="29210" h="44450">
                <a:moveTo>
                  <a:pt x="26344" y="6476"/>
                </a:moveTo>
                <a:lnTo>
                  <a:pt x="14477" y="6476"/>
                </a:lnTo>
                <a:lnTo>
                  <a:pt x="17779" y="7493"/>
                </a:lnTo>
                <a:lnTo>
                  <a:pt x="20065" y="11811"/>
                </a:lnTo>
                <a:lnTo>
                  <a:pt x="20065" y="32385"/>
                </a:lnTo>
                <a:lnTo>
                  <a:pt x="17779" y="35560"/>
                </a:lnTo>
                <a:lnTo>
                  <a:pt x="14477" y="36703"/>
                </a:lnTo>
                <a:lnTo>
                  <a:pt x="26669" y="36703"/>
                </a:lnTo>
                <a:lnTo>
                  <a:pt x="27812" y="32385"/>
                </a:lnTo>
                <a:lnTo>
                  <a:pt x="28955" y="21590"/>
                </a:lnTo>
                <a:lnTo>
                  <a:pt x="27812" y="10795"/>
                </a:lnTo>
                <a:lnTo>
                  <a:pt x="26669" y="7493"/>
                </a:lnTo>
                <a:lnTo>
                  <a:pt x="26344" y="6476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46903" y="3194304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4" h="43180">
                <a:moveTo>
                  <a:pt x="18287" y="11684"/>
                </a:moveTo>
                <a:lnTo>
                  <a:pt x="10795" y="11684"/>
                </a:lnTo>
                <a:lnTo>
                  <a:pt x="10795" y="42672"/>
                </a:lnTo>
                <a:lnTo>
                  <a:pt x="18287" y="42672"/>
                </a:lnTo>
                <a:lnTo>
                  <a:pt x="18287" y="11684"/>
                </a:lnTo>
                <a:close/>
              </a:path>
              <a:path w="18414" h="43180">
                <a:moveTo>
                  <a:pt x="18287" y="0"/>
                </a:moveTo>
                <a:lnTo>
                  <a:pt x="11811" y="0"/>
                </a:lnTo>
                <a:lnTo>
                  <a:pt x="9651" y="3175"/>
                </a:lnTo>
                <a:lnTo>
                  <a:pt x="3175" y="9651"/>
                </a:lnTo>
                <a:lnTo>
                  <a:pt x="0" y="10668"/>
                </a:lnTo>
                <a:lnTo>
                  <a:pt x="0" y="18161"/>
                </a:lnTo>
                <a:lnTo>
                  <a:pt x="5334" y="16001"/>
                </a:lnTo>
                <a:lnTo>
                  <a:pt x="10795" y="11684"/>
                </a:lnTo>
                <a:lnTo>
                  <a:pt x="18287" y="11684"/>
                </a:lnTo>
                <a:lnTo>
                  <a:pt x="182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2323" y="3432047"/>
            <a:ext cx="300355" cy="0"/>
          </a:xfrm>
          <a:custGeom>
            <a:avLst/>
            <a:gdLst/>
            <a:ahLst/>
            <a:cxnLst/>
            <a:rect l="l" t="t" r="r" b="b"/>
            <a:pathLst>
              <a:path w="300354">
                <a:moveTo>
                  <a:pt x="0" y="0"/>
                </a:moveTo>
                <a:lnTo>
                  <a:pt x="300227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4620" y="3209544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84620" y="3282696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3358896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38900" y="3136392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5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820667" y="2305811"/>
          <a:ext cx="5383530" cy="3629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125"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</a:pPr>
                      <a:r>
                        <a:rPr sz="1000" b="1" spc="2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Big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8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T w="76200">
                      <a:solidFill>
                        <a:srgbClr val="FFFF00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PREP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2390" algn="ctr">
                        <a:lnSpc>
                          <a:spcPct val="100000"/>
                        </a:lnSpc>
                      </a:pP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Transform</a:t>
                      </a:r>
                      <a:r>
                        <a:rPr sz="1000" b="1" spc="9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000" b="1" spc="8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Clean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68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MODEL</a:t>
                      </a:r>
                      <a:r>
                        <a:rPr sz="1400" b="1" spc="-3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400" b="1" spc="-2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SERVE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 marL="22225" algn="ctr">
                        <a:lnSpc>
                          <a:spcPts val="1440"/>
                        </a:lnSpc>
                      </a:pPr>
                      <a:r>
                        <a:rPr sz="12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(&amp;</a:t>
                      </a:r>
                      <a:r>
                        <a:rPr sz="1200" b="1" spc="-5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store)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warehouse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 marL="66040" marR="565785">
                        <a:lnSpc>
                          <a:spcPts val="1300"/>
                        </a:lnSpc>
                        <a:spcBef>
                          <a:spcPts val="110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Gen2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Blob</a:t>
                      </a:r>
                      <a:r>
                        <a:rPr sz="1200" spc="-5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565785">
                        <a:lnSpc>
                          <a:spcPts val="1300"/>
                        </a:lnSpc>
                        <a:spcBef>
                          <a:spcPts val="91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Gen1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290195">
                        <a:lnSpc>
                          <a:spcPts val="1300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3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Big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Cluster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970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B w="76200">
                      <a:solidFill>
                        <a:srgbClr val="FFFF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4477511" y="3064764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70">
                <a:moveTo>
                  <a:pt x="152400" y="304800"/>
                </a:moveTo>
                <a:lnTo>
                  <a:pt x="358139" y="173736"/>
                </a:lnTo>
              </a:path>
              <a:path w="547370" h="547370">
                <a:moveTo>
                  <a:pt x="0" y="362712"/>
                </a:moveTo>
                <a:lnTo>
                  <a:pt x="6953" y="328326"/>
                </a:lnTo>
                <a:lnTo>
                  <a:pt x="25908" y="300228"/>
                </a:lnTo>
                <a:lnTo>
                  <a:pt x="54006" y="281273"/>
                </a:lnTo>
                <a:lnTo>
                  <a:pt x="88391" y="274320"/>
                </a:lnTo>
                <a:lnTo>
                  <a:pt x="122777" y="281273"/>
                </a:lnTo>
                <a:lnTo>
                  <a:pt x="150876" y="300228"/>
                </a:lnTo>
                <a:lnTo>
                  <a:pt x="169830" y="328326"/>
                </a:lnTo>
                <a:lnTo>
                  <a:pt x="176784" y="362712"/>
                </a:lnTo>
                <a:lnTo>
                  <a:pt x="169830" y="397097"/>
                </a:lnTo>
                <a:lnTo>
                  <a:pt x="150875" y="425195"/>
                </a:lnTo>
                <a:lnTo>
                  <a:pt x="122777" y="444150"/>
                </a:lnTo>
                <a:lnTo>
                  <a:pt x="88391" y="451103"/>
                </a:lnTo>
                <a:lnTo>
                  <a:pt x="54006" y="444150"/>
                </a:lnTo>
                <a:lnTo>
                  <a:pt x="25908" y="425195"/>
                </a:lnTo>
                <a:lnTo>
                  <a:pt x="6953" y="397097"/>
                </a:lnTo>
                <a:lnTo>
                  <a:pt x="0" y="362712"/>
                </a:lnTo>
                <a:close/>
              </a:path>
              <a:path w="547370" h="547370">
                <a:moveTo>
                  <a:pt x="344424" y="476250"/>
                </a:moveTo>
                <a:lnTo>
                  <a:pt x="349930" y="448675"/>
                </a:lnTo>
                <a:lnTo>
                  <a:pt x="364950" y="426148"/>
                </a:lnTo>
                <a:lnTo>
                  <a:pt x="387232" y="410956"/>
                </a:lnTo>
                <a:lnTo>
                  <a:pt x="414527" y="405384"/>
                </a:lnTo>
                <a:lnTo>
                  <a:pt x="441823" y="410956"/>
                </a:lnTo>
                <a:lnTo>
                  <a:pt x="464105" y="426148"/>
                </a:lnTo>
                <a:lnTo>
                  <a:pt x="479125" y="448675"/>
                </a:lnTo>
                <a:lnTo>
                  <a:pt x="484632" y="476250"/>
                </a:lnTo>
                <a:lnTo>
                  <a:pt x="479125" y="503824"/>
                </a:lnTo>
                <a:lnTo>
                  <a:pt x="464105" y="526351"/>
                </a:lnTo>
                <a:lnTo>
                  <a:pt x="441823" y="541543"/>
                </a:lnTo>
                <a:lnTo>
                  <a:pt x="414527" y="547116"/>
                </a:lnTo>
                <a:lnTo>
                  <a:pt x="387232" y="541543"/>
                </a:lnTo>
                <a:lnTo>
                  <a:pt x="364950" y="526351"/>
                </a:lnTo>
                <a:lnTo>
                  <a:pt x="349930" y="503824"/>
                </a:lnTo>
                <a:lnTo>
                  <a:pt x="344424" y="476250"/>
                </a:lnTo>
                <a:close/>
              </a:path>
              <a:path w="547370" h="547370">
                <a:moveTo>
                  <a:pt x="344424" y="467868"/>
                </a:moveTo>
                <a:lnTo>
                  <a:pt x="167639" y="397763"/>
                </a:lnTo>
              </a:path>
              <a:path w="547370" h="547370">
                <a:moveTo>
                  <a:pt x="335279" y="105918"/>
                </a:moveTo>
                <a:lnTo>
                  <a:pt x="343596" y="64668"/>
                </a:lnTo>
                <a:lnTo>
                  <a:pt x="366283" y="31003"/>
                </a:lnTo>
                <a:lnTo>
                  <a:pt x="399948" y="8316"/>
                </a:lnTo>
                <a:lnTo>
                  <a:pt x="441198" y="0"/>
                </a:lnTo>
                <a:lnTo>
                  <a:pt x="482447" y="8316"/>
                </a:lnTo>
                <a:lnTo>
                  <a:pt x="516112" y="31003"/>
                </a:lnTo>
                <a:lnTo>
                  <a:pt x="538799" y="64668"/>
                </a:lnTo>
                <a:lnTo>
                  <a:pt x="547115" y="105918"/>
                </a:lnTo>
                <a:lnTo>
                  <a:pt x="538799" y="147167"/>
                </a:lnTo>
                <a:lnTo>
                  <a:pt x="516112" y="180832"/>
                </a:lnTo>
                <a:lnTo>
                  <a:pt x="482447" y="203519"/>
                </a:lnTo>
                <a:lnTo>
                  <a:pt x="441198" y="211836"/>
                </a:lnTo>
                <a:lnTo>
                  <a:pt x="399948" y="203519"/>
                </a:lnTo>
                <a:lnTo>
                  <a:pt x="366283" y="180832"/>
                </a:lnTo>
                <a:lnTo>
                  <a:pt x="343596" y="147167"/>
                </a:lnTo>
                <a:lnTo>
                  <a:pt x="335279" y="105918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63994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03450" y="2010791"/>
            <a:ext cx="1572260" cy="287020"/>
            <a:chOff x="2203450" y="2010791"/>
            <a:chExt cx="1572260" cy="287020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3450" y="2030603"/>
              <a:ext cx="1368805" cy="267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8766" y="2010791"/>
              <a:ext cx="186562" cy="17843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6002" y="2027301"/>
            <a:ext cx="7740396" cy="3496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713" y="2466085"/>
            <a:ext cx="697242" cy="2584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38629" y="2969386"/>
            <a:ext cx="7769860" cy="3464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97885" y="3990213"/>
            <a:ext cx="8387715" cy="3496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0329" y="4416933"/>
            <a:ext cx="10440670" cy="3497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2813" y="4846954"/>
            <a:ext cx="10465904" cy="3463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1134" y="5270372"/>
            <a:ext cx="9548291" cy="3496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5800013"/>
            <a:ext cx="793623" cy="25279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230367" y="451104"/>
            <a:ext cx="559435" cy="559435"/>
            <a:chOff x="5230367" y="451104"/>
            <a:chExt cx="559435" cy="559435"/>
          </a:xfrm>
        </p:grpSpPr>
        <p:sp>
          <p:nvSpPr>
            <p:cNvPr id="25" name="object 25"/>
            <p:cNvSpPr/>
            <p:nvPr/>
          </p:nvSpPr>
          <p:spPr>
            <a:xfrm>
              <a:off x="5236463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9663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6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80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80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6608" y="496823"/>
              <a:ext cx="100965" cy="132715"/>
            </a:xfrm>
            <a:custGeom>
              <a:avLst/>
              <a:gdLst/>
              <a:ahLst/>
              <a:cxnLst/>
              <a:rect l="l" t="t" r="r" b="b"/>
              <a:pathLst>
                <a:path w="100964" h="132715">
                  <a:moveTo>
                    <a:pt x="27432" y="109982"/>
                  </a:moveTo>
                  <a:lnTo>
                    <a:pt x="26416" y="99187"/>
                  </a:lnTo>
                  <a:lnTo>
                    <a:pt x="25273" y="95885"/>
                  </a:lnTo>
                  <a:lnTo>
                    <a:pt x="24942" y="94869"/>
                  </a:lnTo>
                  <a:lnTo>
                    <a:pt x="24257" y="92710"/>
                  </a:lnTo>
                  <a:lnTo>
                    <a:pt x="22098" y="90551"/>
                  </a:lnTo>
                  <a:lnTo>
                    <a:pt x="20066" y="89408"/>
                  </a:lnTo>
                  <a:lnTo>
                    <a:pt x="19050" y="89255"/>
                  </a:lnTo>
                  <a:lnTo>
                    <a:pt x="19050" y="100203"/>
                  </a:lnTo>
                  <a:lnTo>
                    <a:pt x="19050" y="120777"/>
                  </a:lnTo>
                  <a:lnTo>
                    <a:pt x="16891" y="123952"/>
                  </a:lnTo>
                  <a:lnTo>
                    <a:pt x="13716" y="125095"/>
                  </a:lnTo>
                  <a:lnTo>
                    <a:pt x="11557" y="123952"/>
                  </a:lnTo>
                  <a:lnTo>
                    <a:pt x="9525" y="120777"/>
                  </a:lnTo>
                  <a:lnTo>
                    <a:pt x="8382" y="109982"/>
                  </a:lnTo>
                  <a:lnTo>
                    <a:pt x="9525" y="99187"/>
                  </a:lnTo>
                  <a:lnTo>
                    <a:pt x="11557" y="95885"/>
                  </a:lnTo>
                  <a:lnTo>
                    <a:pt x="13716" y="94869"/>
                  </a:lnTo>
                  <a:lnTo>
                    <a:pt x="16891" y="95885"/>
                  </a:lnTo>
                  <a:lnTo>
                    <a:pt x="19050" y="100203"/>
                  </a:lnTo>
                  <a:lnTo>
                    <a:pt x="19050" y="89255"/>
                  </a:lnTo>
                  <a:lnTo>
                    <a:pt x="3175" y="95885"/>
                  </a:lnTo>
                  <a:lnTo>
                    <a:pt x="1016" y="99187"/>
                  </a:lnTo>
                  <a:lnTo>
                    <a:pt x="0" y="109982"/>
                  </a:lnTo>
                  <a:lnTo>
                    <a:pt x="1016" y="120777"/>
                  </a:lnTo>
                  <a:lnTo>
                    <a:pt x="2159" y="125095"/>
                  </a:lnTo>
                  <a:lnTo>
                    <a:pt x="4191" y="127254"/>
                  </a:lnTo>
                  <a:lnTo>
                    <a:pt x="6350" y="129413"/>
                  </a:lnTo>
                  <a:lnTo>
                    <a:pt x="8382" y="131572"/>
                  </a:lnTo>
                  <a:lnTo>
                    <a:pt x="11557" y="131572"/>
                  </a:lnTo>
                  <a:lnTo>
                    <a:pt x="13716" y="132588"/>
                  </a:lnTo>
                  <a:lnTo>
                    <a:pt x="20066" y="131572"/>
                  </a:lnTo>
                  <a:lnTo>
                    <a:pt x="22098" y="129413"/>
                  </a:lnTo>
                  <a:lnTo>
                    <a:pt x="23241" y="128270"/>
                  </a:lnTo>
                  <a:lnTo>
                    <a:pt x="25273" y="125095"/>
                  </a:lnTo>
                  <a:lnTo>
                    <a:pt x="26416" y="120777"/>
                  </a:lnTo>
                  <a:lnTo>
                    <a:pt x="27432" y="109982"/>
                  </a:lnTo>
                  <a:close/>
                </a:path>
                <a:path w="100964" h="132715">
                  <a:moveTo>
                    <a:pt x="27432" y="0"/>
                  </a:moveTo>
                  <a:lnTo>
                    <a:pt x="21336" y="0"/>
                  </a:lnTo>
                  <a:lnTo>
                    <a:pt x="19304" y="3175"/>
                  </a:lnTo>
                  <a:lnTo>
                    <a:pt x="16256" y="6350"/>
                  </a:lnTo>
                  <a:lnTo>
                    <a:pt x="13208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240" y="14986"/>
                  </a:lnTo>
                  <a:lnTo>
                    <a:pt x="19304" y="11684"/>
                  </a:lnTo>
                  <a:lnTo>
                    <a:pt x="19304" y="42672"/>
                  </a:lnTo>
                  <a:lnTo>
                    <a:pt x="27432" y="42672"/>
                  </a:lnTo>
                  <a:lnTo>
                    <a:pt x="27432" y="11684"/>
                  </a:lnTo>
                  <a:lnTo>
                    <a:pt x="27432" y="0"/>
                  </a:lnTo>
                  <a:close/>
                </a:path>
                <a:path w="100964" h="132715">
                  <a:moveTo>
                    <a:pt x="97536" y="88392"/>
                  </a:moveTo>
                  <a:lnTo>
                    <a:pt x="91059" y="88392"/>
                  </a:lnTo>
                  <a:lnTo>
                    <a:pt x="88900" y="91694"/>
                  </a:lnTo>
                  <a:lnTo>
                    <a:pt x="85725" y="94996"/>
                  </a:lnTo>
                  <a:lnTo>
                    <a:pt x="82423" y="98298"/>
                  </a:lnTo>
                  <a:lnTo>
                    <a:pt x="79248" y="99441"/>
                  </a:lnTo>
                  <a:lnTo>
                    <a:pt x="79248" y="107188"/>
                  </a:lnTo>
                  <a:lnTo>
                    <a:pt x="84582" y="105029"/>
                  </a:lnTo>
                  <a:lnTo>
                    <a:pt x="90043" y="100584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0584"/>
                  </a:lnTo>
                  <a:lnTo>
                    <a:pt x="97536" y="88392"/>
                  </a:lnTo>
                  <a:close/>
                </a:path>
                <a:path w="100964" h="132715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725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non-analytical use cases that </a:t>
            </a:r>
            <a:r>
              <a:rPr spc="-10" dirty="0"/>
              <a:t>only </a:t>
            </a:r>
            <a:r>
              <a:rPr spc="-5" dirty="0"/>
              <a:t>need object </a:t>
            </a:r>
            <a:r>
              <a:rPr spc="-755" dirty="0"/>
              <a:t> </a:t>
            </a:r>
            <a:r>
              <a:rPr spc="-10" dirty="0"/>
              <a:t>storage </a:t>
            </a:r>
            <a:r>
              <a:rPr spc="-5" dirty="0"/>
              <a:t>rather</a:t>
            </a:r>
            <a:r>
              <a:rPr spc="-15" dirty="0"/>
              <a:t> </a:t>
            </a:r>
            <a:r>
              <a:rPr spc="-5" dirty="0"/>
              <a:t>than </a:t>
            </a:r>
            <a:r>
              <a:rPr spc="-10" dirty="0"/>
              <a:t>hierarchical storage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4678" y="3392804"/>
            <a:ext cx="4817364" cy="3496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3819525"/>
            <a:ext cx="10524756" cy="349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713" y="4259707"/>
            <a:ext cx="766076" cy="257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72613" y="5270372"/>
            <a:ext cx="8631936" cy="3478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5700445"/>
            <a:ext cx="6403809" cy="346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83123" y="396240"/>
            <a:ext cx="559435" cy="559435"/>
            <a:chOff x="5183123" y="396240"/>
            <a:chExt cx="559435" cy="559435"/>
          </a:xfrm>
        </p:grpSpPr>
        <p:sp>
          <p:nvSpPr>
            <p:cNvPr id="14" name="object 14"/>
            <p:cNvSpPr/>
            <p:nvPr/>
          </p:nvSpPr>
          <p:spPr>
            <a:xfrm>
              <a:off x="5189219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3924" y="304800"/>
                  </a:moveTo>
                  <a:lnTo>
                    <a:pt x="359663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5" y="300227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5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6803" y="105917"/>
                  </a:moveTo>
                  <a:lnTo>
                    <a:pt x="345072" y="64668"/>
                  </a:lnTo>
                  <a:lnTo>
                    <a:pt x="367617" y="31003"/>
                  </a:lnTo>
                  <a:lnTo>
                    <a:pt x="401044" y="8316"/>
                  </a:lnTo>
                  <a:lnTo>
                    <a:pt x="441959" y="0"/>
                  </a:lnTo>
                  <a:lnTo>
                    <a:pt x="482875" y="8316"/>
                  </a:lnTo>
                  <a:lnTo>
                    <a:pt x="516302" y="31003"/>
                  </a:lnTo>
                  <a:lnTo>
                    <a:pt x="538847" y="64668"/>
                  </a:lnTo>
                  <a:lnTo>
                    <a:pt x="547115" y="105917"/>
                  </a:lnTo>
                  <a:lnTo>
                    <a:pt x="538847" y="147167"/>
                  </a:lnTo>
                  <a:lnTo>
                    <a:pt x="516302" y="180832"/>
                  </a:lnTo>
                  <a:lnTo>
                    <a:pt x="482875" y="203519"/>
                  </a:lnTo>
                  <a:lnTo>
                    <a:pt x="441959" y="211836"/>
                  </a:lnTo>
                  <a:lnTo>
                    <a:pt x="401044" y="203519"/>
                  </a:lnTo>
                  <a:lnTo>
                    <a:pt x="367617" y="180832"/>
                  </a:lnTo>
                  <a:lnTo>
                    <a:pt x="345072" y="147167"/>
                  </a:lnTo>
                  <a:lnTo>
                    <a:pt x="336803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79364" y="441959"/>
              <a:ext cx="100965" cy="134620"/>
            </a:xfrm>
            <a:custGeom>
              <a:avLst/>
              <a:gdLst/>
              <a:ahLst/>
              <a:cxnLst/>
              <a:rect l="l" t="t" r="r" b="b"/>
              <a:pathLst>
                <a:path w="100964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0964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0964" h="134620">
                  <a:moveTo>
                    <a:pt x="97536" y="89916"/>
                  </a:moveTo>
                  <a:lnTo>
                    <a:pt x="91059" y="89916"/>
                  </a:lnTo>
                  <a:lnTo>
                    <a:pt x="88900" y="93091"/>
                  </a:lnTo>
                  <a:lnTo>
                    <a:pt x="82423" y="99568"/>
                  </a:lnTo>
                  <a:lnTo>
                    <a:pt x="79248" y="100584"/>
                  </a:lnTo>
                  <a:lnTo>
                    <a:pt x="79248" y="108077"/>
                  </a:lnTo>
                  <a:lnTo>
                    <a:pt x="84582" y="105918"/>
                  </a:lnTo>
                  <a:lnTo>
                    <a:pt x="90043" y="101600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1600"/>
                  </a:lnTo>
                  <a:lnTo>
                    <a:pt x="97536" y="89916"/>
                  </a:lnTo>
                  <a:close/>
                </a:path>
                <a:path w="100964" h="134620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6895731" cy="446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0725" y="3634232"/>
            <a:ext cx="1854835" cy="308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LRS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2125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datacenter</a:t>
            </a:r>
            <a:endParaRPr sz="1400">
              <a:latin typeface="Segoe UI"/>
              <a:cs typeface="Segoe UI"/>
            </a:endParaRPr>
          </a:p>
          <a:p>
            <a:pPr marL="12700" marR="252095">
              <a:lnSpc>
                <a:spcPct val="100000"/>
              </a:lnSpc>
              <a:spcBef>
                <a:spcPts val="60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3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5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 marR="4254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Write is 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ack’d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when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committed</a:t>
            </a:r>
            <a:endParaRPr sz="1400">
              <a:latin typeface="Segoe UI"/>
              <a:cs typeface="Segoe UI"/>
            </a:endParaRPr>
          </a:p>
          <a:p>
            <a:pPr marL="12700" marR="5016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Superior to dual-parity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RAID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11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3900" y="2261616"/>
            <a:ext cx="704215" cy="806450"/>
            <a:chOff x="723900" y="2261616"/>
            <a:chExt cx="704215" cy="806450"/>
          </a:xfrm>
        </p:grpSpPr>
        <p:sp>
          <p:nvSpPr>
            <p:cNvPr id="5" name="object 5"/>
            <p:cNvSpPr/>
            <p:nvPr/>
          </p:nvSpPr>
          <p:spPr>
            <a:xfrm>
              <a:off x="733805" y="22715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6197" y="95123"/>
                  </a:moveTo>
                  <a:lnTo>
                    <a:pt x="0" y="95123"/>
                  </a:lnTo>
                  <a:lnTo>
                    <a:pt x="0" y="419100"/>
                  </a:lnTo>
                  <a:lnTo>
                    <a:pt x="36600" y="464137"/>
                  </a:lnTo>
                  <a:lnTo>
                    <a:pt x="77659" y="480620"/>
                  </a:lnTo>
                  <a:lnTo>
                    <a:pt x="129722" y="491422"/>
                  </a:lnTo>
                  <a:lnTo>
                    <a:pt x="189661" y="495300"/>
                  </a:lnTo>
                  <a:lnTo>
                    <a:pt x="249675" y="491422"/>
                  </a:lnTo>
                  <a:lnTo>
                    <a:pt x="301783" y="480620"/>
                  </a:lnTo>
                  <a:lnTo>
                    <a:pt x="342865" y="464137"/>
                  </a:lnTo>
                  <a:lnTo>
                    <a:pt x="369803" y="443215"/>
                  </a:lnTo>
                  <a:lnTo>
                    <a:pt x="379475" y="419100"/>
                  </a:lnTo>
                  <a:lnTo>
                    <a:pt x="379475" y="152400"/>
                  </a:lnTo>
                  <a:lnTo>
                    <a:pt x="189661" y="152400"/>
                  </a:lnTo>
                  <a:lnTo>
                    <a:pt x="129722" y="148510"/>
                  </a:lnTo>
                  <a:lnTo>
                    <a:pt x="128067" y="148168"/>
                  </a:lnTo>
                  <a:lnTo>
                    <a:pt x="126718" y="148076"/>
                  </a:lnTo>
                  <a:lnTo>
                    <a:pt x="113009" y="145035"/>
                  </a:lnTo>
                  <a:lnTo>
                    <a:pt x="77659" y="137684"/>
                  </a:lnTo>
                  <a:lnTo>
                    <a:pt x="74936" y="136589"/>
                  </a:lnTo>
                  <a:lnTo>
                    <a:pt x="72712" y="136096"/>
                  </a:lnTo>
                  <a:lnTo>
                    <a:pt x="61726" y="131280"/>
                  </a:lnTo>
                  <a:lnTo>
                    <a:pt x="36600" y="121182"/>
                  </a:lnTo>
                  <a:lnTo>
                    <a:pt x="33892" y="119078"/>
                  </a:lnTo>
                  <a:lnTo>
                    <a:pt x="31315" y="117949"/>
                  </a:lnTo>
                  <a:lnTo>
                    <a:pt x="24715" y="111951"/>
                  </a:lnTo>
                  <a:lnTo>
                    <a:pt x="9671" y="100267"/>
                  </a:lnTo>
                  <a:lnTo>
                    <a:pt x="8405" y="97129"/>
                  </a:lnTo>
                  <a:lnTo>
                    <a:pt x="6197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8413" y="97136"/>
                  </a:lnTo>
                  <a:lnTo>
                    <a:pt x="61726" y="131280"/>
                  </a:lnTo>
                  <a:lnTo>
                    <a:pt x="113009" y="145035"/>
                  </a:lnTo>
                  <a:lnTo>
                    <a:pt x="189661" y="152400"/>
                  </a:lnTo>
                  <a:lnTo>
                    <a:pt x="251321" y="148168"/>
                  </a:lnTo>
                  <a:lnTo>
                    <a:pt x="304563" y="136567"/>
                  </a:lnTo>
                  <a:lnTo>
                    <a:pt x="345650" y="119020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  <a:path w="379730" h="495300">
                  <a:moveTo>
                    <a:pt x="379475" y="95123"/>
                  </a:moveTo>
                  <a:lnTo>
                    <a:pt x="373278" y="95123"/>
                  </a:lnTo>
                  <a:lnTo>
                    <a:pt x="371061" y="97136"/>
                  </a:lnTo>
                  <a:lnTo>
                    <a:pt x="369803" y="100267"/>
                  </a:lnTo>
                  <a:lnTo>
                    <a:pt x="354453" y="112185"/>
                  </a:lnTo>
                  <a:lnTo>
                    <a:pt x="348094" y="117949"/>
                  </a:lnTo>
                  <a:lnTo>
                    <a:pt x="345650" y="119020"/>
                  </a:lnTo>
                  <a:lnTo>
                    <a:pt x="342865" y="121182"/>
                  </a:lnTo>
                  <a:lnTo>
                    <a:pt x="317129" y="131519"/>
                  </a:lnTo>
                  <a:lnTo>
                    <a:pt x="306687" y="136096"/>
                  </a:lnTo>
                  <a:lnTo>
                    <a:pt x="304507" y="136589"/>
                  </a:lnTo>
                  <a:lnTo>
                    <a:pt x="301783" y="137684"/>
                  </a:lnTo>
                  <a:lnTo>
                    <a:pt x="266089" y="145100"/>
                  </a:lnTo>
                  <a:lnTo>
                    <a:pt x="252672" y="148076"/>
                  </a:lnTo>
                  <a:lnTo>
                    <a:pt x="251315" y="148169"/>
                  </a:lnTo>
                  <a:lnTo>
                    <a:pt x="249675" y="148510"/>
                  </a:lnTo>
                  <a:lnTo>
                    <a:pt x="189661" y="152400"/>
                  </a:lnTo>
                  <a:lnTo>
                    <a:pt x="379475" y="152400"/>
                  </a:lnTo>
                  <a:lnTo>
                    <a:pt x="379475" y="9512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6197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0" y="462722"/>
                  </a:lnTo>
                  <a:lnTo>
                    <a:pt x="77659" y="479149"/>
                  </a:lnTo>
                  <a:lnTo>
                    <a:pt x="129722" y="489913"/>
                  </a:lnTo>
                  <a:lnTo>
                    <a:pt x="189661" y="493775"/>
                  </a:lnTo>
                  <a:lnTo>
                    <a:pt x="249665" y="489913"/>
                  </a:lnTo>
                  <a:lnTo>
                    <a:pt x="301772" y="479149"/>
                  </a:lnTo>
                  <a:lnTo>
                    <a:pt x="342858" y="462722"/>
                  </a:lnTo>
                  <a:lnTo>
                    <a:pt x="369801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61" y="151892"/>
                  </a:lnTo>
                  <a:lnTo>
                    <a:pt x="129722" y="148016"/>
                  </a:lnTo>
                  <a:lnTo>
                    <a:pt x="128126" y="147686"/>
                  </a:lnTo>
                  <a:lnTo>
                    <a:pt x="126718" y="147589"/>
                  </a:lnTo>
                  <a:lnTo>
                    <a:pt x="112285" y="144403"/>
                  </a:lnTo>
                  <a:lnTo>
                    <a:pt x="77659" y="137229"/>
                  </a:lnTo>
                  <a:lnTo>
                    <a:pt x="75050" y="136183"/>
                  </a:lnTo>
                  <a:lnTo>
                    <a:pt x="72712" y="135667"/>
                  </a:lnTo>
                  <a:lnTo>
                    <a:pt x="61000" y="130556"/>
                  </a:lnTo>
                  <a:lnTo>
                    <a:pt x="36600" y="120784"/>
                  </a:lnTo>
                  <a:lnTo>
                    <a:pt x="34007" y="118776"/>
                  </a:lnTo>
                  <a:lnTo>
                    <a:pt x="31315" y="117602"/>
                  </a:lnTo>
                  <a:lnTo>
                    <a:pt x="24371" y="111317"/>
                  </a:lnTo>
                  <a:lnTo>
                    <a:pt x="9671" y="99937"/>
                  </a:lnTo>
                  <a:lnTo>
                    <a:pt x="8449" y="96907"/>
                  </a:lnTo>
                  <a:lnTo>
                    <a:pt x="6197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8449" y="96907"/>
                  </a:lnTo>
                  <a:lnTo>
                    <a:pt x="61078" y="130587"/>
                  </a:lnTo>
                  <a:lnTo>
                    <a:pt x="112285" y="144403"/>
                  </a:lnTo>
                  <a:lnTo>
                    <a:pt x="189661" y="151892"/>
                  </a:lnTo>
                  <a:lnTo>
                    <a:pt x="251263" y="147686"/>
                  </a:lnTo>
                  <a:lnTo>
                    <a:pt x="304383" y="136183"/>
                  </a:lnTo>
                  <a:lnTo>
                    <a:pt x="345492" y="118746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  <a:path w="379730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7" y="96872"/>
                  </a:lnTo>
                  <a:lnTo>
                    <a:pt x="369801" y="99937"/>
                  </a:lnTo>
                  <a:lnTo>
                    <a:pt x="354885" y="111478"/>
                  </a:lnTo>
                  <a:lnTo>
                    <a:pt x="348113" y="117602"/>
                  </a:lnTo>
                  <a:lnTo>
                    <a:pt x="345452" y="118776"/>
                  </a:lnTo>
                  <a:lnTo>
                    <a:pt x="342858" y="120784"/>
                  </a:lnTo>
                  <a:lnTo>
                    <a:pt x="318364" y="130587"/>
                  </a:lnTo>
                  <a:lnTo>
                    <a:pt x="306727" y="135667"/>
                  </a:lnTo>
                  <a:lnTo>
                    <a:pt x="304377" y="136186"/>
                  </a:lnTo>
                  <a:lnTo>
                    <a:pt x="301772" y="137229"/>
                  </a:lnTo>
                  <a:lnTo>
                    <a:pt x="267522" y="144319"/>
                  </a:lnTo>
                  <a:lnTo>
                    <a:pt x="252705" y="147589"/>
                  </a:lnTo>
                  <a:lnTo>
                    <a:pt x="251247" y="147689"/>
                  </a:lnTo>
                  <a:lnTo>
                    <a:pt x="249665" y="148016"/>
                  </a:lnTo>
                  <a:lnTo>
                    <a:pt x="18966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1" y="441870"/>
                  </a:lnTo>
                  <a:lnTo>
                    <a:pt x="342858" y="462722"/>
                  </a:lnTo>
                  <a:lnTo>
                    <a:pt x="301772" y="479149"/>
                  </a:lnTo>
                  <a:lnTo>
                    <a:pt x="249665" y="489913"/>
                  </a:lnTo>
                  <a:lnTo>
                    <a:pt x="189661" y="493775"/>
                  </a:lnTo>
                  <a:lnTo>
                    <a:pt x="129722" y="489913"/>
                  </a:lnTo>
                  <a:lnTo>
                    <a:pt x="77659" y="479149"/>
                  </a:lnTo>
                  <a:lnTo>
                    <a:pt x="36600" y="462722"/>
                  </a:lnTo>
                  <a:lnTo>
                    <a:pt x="9671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197" y="94869"/>
                  </a:lnTo>
                  <a:lnTo>
                    <a:pt x="31315" y="117602"/>
                  </a:lnTo>
                  <a:lnTo>
                    <a:pt x="72712" y="135667"/>
                  </a:lnTo>
                  <a:lnTo>
                    <a:pt x="126718" y="147589"/>
                  </a:lnTo>
                  <a:lnTo>
                    <a:pt x="189661" y="151892"/>
                  </a:lnTo>
                  <a:lnTo>
                    <a:pt x="252705" y="147589"/>
                  </a:lnTo>
                  <a:lnTo>
                    <a:pt x="306727" y="135667"/>
                  </a:lnTo>
                  <a:lnTo>
                    <a:pt x="348113" y="117601"/>
                  </a:lnTo>
                  <a:lnTo>
                    <a:pt x="373253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9671" y="99937"/>
                  </a:lnTo>
                  <a:lnTo>
                    <a:pt x="36600" y="120784"/>
                  </a:lnTo>
                  <a:lnTo>
                    <a:pt x="77659" y="137229"/>
                  </a:lnTo>
                  <a:lnTo>
                    <a:pt x="129722" y="148016"/>
                  </a:lnTo>
                  <a:lnTo>
                    <a:pt x="189661" y="151892"/>
                  </a:lnTo>
                  <a:lnTo>
                    <a:pt x="249665" y="148016"/>
                  </a:lnTo>
                  <a:lnTo>
                    <a:pt x="301772" y="137229"/>
                  </a:lnTo>
                  <a:lnTo>
                    <a:pt x="342858" y="120784"/>
                  </a:lnTo>
                  <a:lnTo>
                    <a:pt x="369801" y="99937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98473" y="154139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67192" y="57458"/>
                </a:moveTo>
                <a:lnTo>
                  <a:pt x="52734" y="82274"/>
                </a:lnTo>
                <a:lnTo>
                  <a:pt x="52730" y="510159"/>
                </a:lnTo>
                <a:lnTo>
                  <a:pt x="81686" y="510159"/>
                </a:lnTo>
                <a:lnTo>
                  <a:pt x="81686" y="82274"/>
                </a:lnTo>
                <a:lnTo>
                  <a:pt x="67192" y="57458"/>
                </a:lnTo>
                <a:close/>
              </a:path>
              <a:path w="134619" h="510539">
                <a:moveTo>
                  <a:pt x="67208" y="0"/>
                </a:moveTo>
                <a:lnTo>
                  <a:pt x="4025" y="108330"/>
                </a:lnTo>
                <a:lnTo>
                  <a:pt x="0" y="115315"/>
                </a:lnTo>
                <a:lnTo>
                  <a:pt x="2336" y="124078"/>
                </a:lnTo>
                <a:lnTo>
                  <a:pt x="16141" y="132206"/>
                </a:lnTo>
                <a:lnTo>
                  <a:pt x="25006" y="129921"/>
                </a:lnTo>
                <a:lnTo>
                  <a:pt x="29044" y="122936"/>
                </a:lnTo>
                <a:lnTo>
                  <a:pt x="52730" y="82281"/>
                </a:lnTo>
                <a:lnTo>
                  <a:pt x="52730" y="28828"/>
                </a:lnTo>
                <a:lnTo>
                  <a:pt x="84005" y="28828"/>
                </a:lnTo>
                <a:lnTo>
                  <a:pt x="67208" y="0"/>
                </a:lnTo>
                <a:close/>
              </a:path>
              <a:path w="134619" h="510539">
                <a:moveTo>
                  <a:pt x="84005" y="28828"/>
                </a:moveTo>
                <a:lnTo>
                  <a:pt x="81686" y="28828"/>
                </a:lnTo>
                <a:lnTo>
                  <a:pt x="81690" y="82281"/>
                </a:lnTo>
                <a:lnTo>
                  <a:pt x="105435" y="122936"/>
                </a:lnTo>
                <a:lnTo>
                  <a:pt x="109372" y="129921"/>
                </a:lnTo>
                <a:lnTo>
                  <a:pt x="118262" y="132206"/>
                </a:lnTo>
                <a:lnTo>
                  <a:pt x="125120" y="128142"/>
                </a:lnTo>
                <a:lnTo>
                  <a:pt x="132105" y="124078"/>
                </a:lnTo>
                <a:lnTo>
                  <a:pt x="134391" y="115315"/>
                </a:lnTo>
                <a:lnTo>
                  <a:pt x="84005" y="28828"/>
                </a:lnTo>
                <a:close/>
              </a:path>
              <a:path w="134619" h="510539">
                <a:moveTo>
                  <a:pt x="81686" y="28828"/>
                </a:moveTo>
                <a:lnTo>
                  <a:pt x="52730" y="28828"/>
                </a:lnTo>
                <a:lnTo>
                  <a:pt x="52730" y="82281"/>
                </a:lnTo>
                <a:lnTo>
                  <a:pt x="67192" y="57458"/>
                </a:lnTo>
                <a:lnTo>
                  <a:pt x="54698" y="36067"/>
                </a:lnTo>
                <a:lnTo>
                  <a:pt x="81686" y="36067"/>
                </a:lnTo>
                <a:lnTo>
                  <a:pt x="81686" y="28828"/>
                </a:lnTo>
                <a:close/>
              </a:path>
              <a:path w="134619" h="510539">
                <a:moveTo>
                  <a:pt x="81686" y="36067"/>
                </a:moveTo>
                <a:lnTo>
                  <a:pt x="79654" y="36067"/>
                </a:lnTo>
                <a:lnTo>
                  <a:pt x="67192" y="57458"/>
                </a:lnTo>
                <a:lnTo>
                  <a:pt x="81686" y="82274"/>
                </a:lnTo>
                <a:lnTo>
                  <a:pt x="81686" y="36067"/>
                </a:lnTo>
                <a:close/>
              </a:path>
              <a:path w="134619" h="510539">
                <a:moveTo>
                  <a:pt x="79654" y="36067"/>
                </a:moveTo>
                <a:lnTo>
                  <a:pt x="54698" y="36067"/>
                </a:lnTo>
                <a:lnTo>
                  <a:pt x="67192" y="57458"/>
                </a:lnTo>
                <a:lnTo>
                  <a:pt x="79654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2525" y="1541525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16141" y="377951"/>
                </a:moveTo>
                <a:lnTo>
                  <a:pt x="9245" y="381888"/>
                </a:lnTo>
                <a:lnTo>
                  <a:pt x="2336" y="385952"/>
                </a:lnTo>
                <a:lnTo>
                  <a:pt x="0" y="394843"/>
                </a:lnTo>
                <a:lnTo>
                  <a:pt x="4025" y="401700"/>
                </a:lnTo>
                <a:lnTo>
                  <a:pt x="67208" y="510032"/>
                </a:lnTo>
                <a:lnTo>
                  <a:pt x="83948" y="481329"/>
                </a:lnTo>
                <a:lnTo>
                  <a:pt x="52730" y="481329"/>
                </a:lnTo>
                <a:lnTo>
                  <a:pt x="52730" y="427699"/>
                </a:lnTo>
                <a:lnTo>
                  <a:pt x="29044" y="387096"/>
                </a:lnTo>
                <a:lnTo>
                  <a:pt x="25006" y="380238"/>
                </a:lnTo>
                <a:lnTo>
                  <a:pt x="16141" y="377951"/>
                </a:lnTo>
                <a:close/>
              </a:path>
              <a:path w="134619" h="510539">
                <a:moveTo>
                  <a:pt x="52730" y="427699"/>
                </a:moveTo>
                <a:lnTo>
                  <a:pt x="52730" y="481329"/>
                </a:lnTo>
                <a:lnTo>
                  <a:pt x="81686" y="481329"/>
                </a:lnTo>
                <a:lnTo>
                  <a:pt x="81686" y="473963"/>
                </a:lnTo>
                <a:lnTo>
                  <a:pt x="54698" y="473963"/>
                </a:lnTo>
                <a:lnTo>
                  <a:pt x="67208" y="452519"/>
                </a:lnTo>
                <a:lnTo>
                  <a:pt x="52730" y="427699"/>
                </a:lnTo>
                <a:close/>
              </a:path>
              <a:path w="134619" h="510539">
                <a:moveTo>
                  <a:pt x="118275" y="377951"/>
                </a:moveTo>
                <a:lnTo>
                  <a:pt x="109397" y="380238"/>
                </a:lnTo>
                <a:lnTo>
                  <a:pt x="105371" y="387096"/>
                </a:lnTo>
                <a:lnTo>
                  <a:pt x="81686" y="427699"/>
                </a:lnTo>
                <a:lnTo>
                  <a:pt x="81686" y="481329"/>
                </a:lnTo>
                <a:lnTo>
                  <a:pt x="83948" y="481329"/>
                </a:lnTo>
                <a:lnTo>
                  <a:pt x="130390" y="401700"/>
                </a:lnTo>
                <a:lnTo>
                  <a:pt x="134416" y="394843"/>
                </a:lnTo>
                <a:lnTo>
                  <a:pt x="132080" y="385952"/>
                </a:lnTo>
                <a:lnTo>
                  <a:pt x="125171" y="381888"/>
                </a:lnTo>
                <a:lnTo>
                  <a:pt x="118275" y="377951"/>
                </a:lnTo>
                <a:close/>
              </a:path>
              <a:path w="134619" h="510539">
                <a:moveTo>
                  <a:pt x="67208" y="452519"/>
                </a:moveTo>
                <a:lnTo>
                  <a:pt x="54698" y="473963"/>
                </a:lnTo>
                <a:lnTo>
                  <a:pt x="79717" y="473963"/>
                </a:lnTo>
                <a:lnTo>
                  <a:pt x="67208" y="452519"/>
                </a:lnTo>
                <a:close/>
              </a:path>
              <a:path w="134619" h="510539">
                <a:moveTo>
                  <a:pt x="81686" y="427699"/>
                </a:moveTo>
                <a:lnTo>
                  <a:pt x="67208" y="452519"/>
                </a:lnTo>
                <a:lnTo>
                  <a:pt x="79717" y="473963"/>
                </a:lnTo>
                <a:lnTo>
                  <a:pt x="81686" y="473963"/>
                </a:lnTo>
                <a:lnTo>
                  <a:pt x="81686" y="427699"/>
                </a:lnTo>
                <a:close/>
              </a:path>
              <a:path w="134619" h="510539">
                <a:moveTo>
                  <a:pt x="81686" y="0"/>
                </a:moveTo>
                <a:lnTo>
                  <a:pt x="52730" y="0"/>
                </a:lnTo>
                <a:lnTo>
                  <a:pt x="52730" y="427699"/>
                </a:lnTo>
                <a:lnTo>
                  <a:pt x="67208" y="452519"/>
                </a:lnTo>
                <a:lnTo>
                  <a:pt x="81686" y="427699"/>
                </a:lnTo>
                <a:lnTo>
                  <a:pt x="8168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42405" y="3629659"/>
            <a:ext cx="403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87DFF"/>
                </a:solidFill>
                <a:latin typeface="Segoe UI Semibold"/>
                <a:cs typeface="Segoe UI Semibold"/>
              </a:rPr>
              <a:t>G</a:t>
            </a:r>
            <a:r>
              <a:rPr sz="1600" b="1" spc="-5" dirty="0">
                <a:solidFill>
                  <a:srgbClr val="287DFF"/>
                </a:solidFill>
                <a:latin typeface="Segoe UI Semibold"/>
                <a:cs typeface="Segoe UI Semibold"/>
              </a:rPr>
              <a:t>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42405" y="4141723"/>
            <a:ext cx="2269490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 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each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2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regions</a:t>
            </a:r>
            <a:endParaRPr sz="1400">
              <a:latin typeface="Segoe UI"/>
              <a:cs typeface="Segoe UI"/>
            </a:endParaRPr>
          </a:p>
          <a:p>
            <a:pPr marL="12700" marR="4953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4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major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regional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disasters</a:t>
            </a:r>
            <a:endParaRPr sz="1400">
              <a:latin typeface="Segoe UI"/>
              <a:cs typeface="Segoe UI"/>
            </a:endParaRPr>
          </a:p>
          <a:p>
            <a:pPr marL="12700" marR="74295">
              <a:lnSpc>
                <a:spcPct val="135700"/>
              </a:lnSpc>
              <a:spcBef>
                <a:spcPts val="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Asynchronous 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16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0908" y="1967738"/>
            <a:ext cx="1068197" cy="1455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2985" y="2571369"/>
            <a:ext cx="366775" cy="1395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7279" y="2937255"/>
            <a:ext cx="471550" cy="1419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7879" y="2933573"/>
            <a:ext cx="657098" cy="1456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907023" y="1947672"/>
            <a:ext cx="704215" cy="818515"/>
            <a:chOff x="5907023" y="1947672"/>
            <a:chExt cx="704215" cy="818515"/>
          </a:xfrm>
        </p:grpSpPr>
        <p:sp>
          <p:nvSpPr>
            <p:cNvPr id="19" name="object 19"/>
            <p:cNvSpPr/>
            <p:nvPr/>
          </p:nvSpPr>
          <p:spPr>
            <a:xfrm>
              <a:off x="5916929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6381622" y="1239647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3"/>
                </a:moveTo>
                <a:lnTo>
                  <a:pt x="52704" y="82223"/>
                </a:lnTo>
                <a:lnTo>
                  <a:pt x="52704" y="510158"/>
                </a:lnTo>
                <a:lnTo>
                  <a:pt x="81661" y="510158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1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6"/>
                </a:lnTo>
                <a:lnTo>
                  <a:pt x="109347" y="129920"/>
                </a:lnTo>
                <a:lnTo>
                  <a:pt x="118237" y="132206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6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1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20" h="510539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5675" y="1239774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6" y="385952"/>
                </a:lnTo>
                <a:lnTo>
                  <a:pt x="0" y="394842"/>
                </a:lnTo>
                <a:lnTo>
                  <a:pt x="4063" y="401700"/>
                </a:lnTo>
                <a:lnTo>
                  <a:pt x="67183" y="510031"/>
                </a:lnTo>
                <a:lnTo>
                  <a:pt x="83906" y="481329"/>
                </a:lnTo>
                <a:lnTo>
                  <a:pt x="52704" y="481329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29"/>
                </a:lnTo>
                <a:lnTo>
                  <a:pt x="81661" y="481329"/>
                </a:lnTo>
                <a:lnTo>
                  <a:pt x="81661" y="473963"/>
                </a:lnTo>
                <a:lnTo>
                  <a:pt x="54737" y="473963"/>
                </a:lnTo>
                <a:lnTo>
                  <a:pt x="67182" y="452628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7" y="377951"/>
                </a:moveTo>
                <a:lnTo>
                  <a:pt x="109347" y="380238"/>
                </a:lnTo>
                <a:lnTo>
                  <a:pt x="105410" y="387096"/>
                </a:lnTo>
                <a:lnTo>
                  <a:pt x="81661" y="427808"/>
                </a:lnTo>
                <a:lnTo>
                  <a:pt x="81661" y="481329"/>
                </a:lnTo>
                <a:lnTo>
                  <a:pt x="83906" y="481329"/>
                </a:lnTo>
                <a:lnTo>
                  <a:pt x="130301" y="401700"/>
                </a:lnTo>
                <a:lnTo>
                  <a:pt x="134365" y="394842"/>
                </a:lnTo>
                <a:lnTo>
                  <a:pt x="132079" y="385952"/>
                </a:lnTo>
                <a:lnTo>
                  <a:pt x="118237" y="377951"/>
                </a:lnTo>
                <a:close/>
              </a:path>
              <a:path w="134620" h="510539">
                <a:moveTo>
                  <a:pt x="67182" y="452628"/>
                </a:moveTo>
                <a:lnTo>
                  <a:pt x="54737" y="473963"/>
                </a:lnTo>
                <a:lnTo>
                  <a:pt x="79628" y="473963"/>
                </a:lnTo>
                <a:lnTo>
                  <a:pt x="67182" y="452628"/>
                </a:lnTo>
                <a:close/>
              </a:path>
              <a:path w="134620" h="510539">
                <a:moveTo>
                  <a:pt x="81661" y="427808"/>
                </a:moveTo>
                <a:lnTo>
                  <a:pt x="67182" y="452628"/>
                </a:lnTo>
                <a:lnTo>
                  <a:pt x="79628" y="473963"/>
                </a:lnTo>
                <a:lnTo>
                  <a:pt x="81661" y="473963"/>
                </a:lnTo>
                <a:lnTo>
                  <a:pt x="81661" y="427808"/>
                </a:lnTo>
                <a:close/>
              </a:path>
              <a:path w="134620" h="510539">
                <a:moveTo>
                  <a:pt x="81661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8"/>
                </a:lnTo>
                <a:lnTo>
                  <a:pt x="81661" y="427808"/>
                </a:lnTo>
                <a:lnTo>
                  <a:pt x="81661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624571" y="1947672"/>
            <a:ext cx="704215" cy="818515"/>
            <a:chOff x="7624571" y="1947672"/>
            <a:chExt cx="704215" cy="818515"/>
          </a:xfrm>
        </p:grpSpPr>
        <p:sp>
          <p:nvSpPr>
            <p:cNvPr id="27" name="object 27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6761226" y="2327782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2"/>
                </a:moveTo>
                <a:lnTo>
                  <a:pt x="530732" y="105409"/>
                </a:lnTo>
                <a:lnTo>
                  <a:pt x="523748" y="109346"/>
                </a:lnTo>
                <a:lnTo>
                  <a:pt x="521462" y="118237"/>
                </a:lnTo>
                <a:lnTo>
                  <a:pt x="525526" y="125094"/>
                </a:lnTo>
                <a:lnTo>
                  <a:pt x="529463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40" y="81661"/>
                </a:lnTo>
                <a:lnTo>
                  <a:pt x="624840" y="79628"/>
                </a:lnTo>
                <a:lnTo>
                  <a:pt x="617601" y="79628"/>
                </a:lnTo>
                <a:lnTo>
                  <a:pt x="596265" y="67182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2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40" y="52704"/>
                </a:lnTo>
                <a:lnTo>
                  <a:pt x="624840" y="81661"/>
                </a:lnTo>
                <a:lnTo>
                  <a:pt x="628718" y="81661"/>
                </a:lnTo>
                <a:lnTo>
                  <a:pt x="653542" y="67182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2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40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40" y="79628"/>
                </a:lnTo>
                <a:lnTo>
                  <a:pt x="624840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3" y="2286"/>
                </a:lnTo>
                <a:lnTo>
                  <a:pt x="525526" y="9270"/>
                </a:lnTo>
                <a:lnTo>
                  <a:pt x="521462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2"/>
                </a:lnTo>
                <a:lnTo>
                  <a:pt x="617601" y="54737"/>
                </a:lnTo>
                <a:lnTo>
                  <a:pt x="624840" y="54737"/>
                </a:lnTo>
                <a:lnTo>
                  <a:pt x="624840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961501" y="3623513"/>
            <a:ext cx="74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RA-GRS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61501" y="4091152"/>
            <a:ext cx="25831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GRS +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Read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access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Separate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endpoint</a:t>
            </a:r>
            <a:endParaRPr sz="1400">
              <a:latin typeface="Segoe UI"/>
              <a:cs typeface="Segoe UI"/>
            </a:endParaRPr>
          </a:p>
          <a:p>
            <a:pPr marL="12700" marR="117475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RPO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delay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can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be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queried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99.99%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(read),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(write)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8286" y="1981454"/>
            <a:ext cx="1068324" cy="14566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70236" y="2585085"/>
            <a:ext cx="366903" cy="1397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86646" y="2951098"/>
            <a:ext cx="471550" cy="14185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88752" y="2947289"/>
            <a:ext cx="656971" cy="145669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8805671" y="1961388"/>
            <a:ext cx="706120" cy="818515"/>
            <a:chOff x="8805671" y="1961388"/>
            <a:chExt cx="706120" cy="818515"/>
          </a:xfrm>
        </p:grpSpPr>
        <p:sp>
          <p:nvSpPr>
            <p:cNvPr id="41" name="object 41"/>
            <p:cNvSpPr/>
            <p:nvPr/>
          </p:nvSpPr>
          <p:spPr>
            <a:xfrm>
              <a:off x="8815577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9281794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9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5846" y="125348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5" y="385952"/>
                </a:lnTo>
                <a:lnTo>
                  <a:pt x="0" y="394843"/>
                </a:lnTo>
                <a:lnTo>
                  <a:pt x="4063" y="401700"/>
                </a:lnTo>
                <a:lnTo>
                  <a:pt x="67182" y="510032"/>
                </a:lnTo>
                <a:lnTo>
                  <a:pt x="83906" y="481330"/>
                </a:lnTo>
                <a:lnTo>
                  <a:pt x="52704" y="481330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30"/>
                </a:lnTo>
                <a:lnTo>
                  <a:pt x="81660" y="481330"/>
                </a:lnTo>
                <a:lnTo>
                  <a:pt x="81660" y="473963"/>
                </a:lnTo>
                <a:lnTo>
                  <a:pt x="54736" y="473963"/>
                </a:lnTo>
                <a:lnTo>
                  <a:pt x="67182" y="452627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6" y="377951"/>
                </a:moveTo>
                <a:lnTo>
                  <a:pt x="109347" y="380238"/>
                </a:lnTo>
                <a:lnTo>
                  <a:pt x="105409" y="387096"/>
                </a:lnTo>
                <a:lnTo>
                  <a:pt x="81660" y="427808"/>
                </a:lnTo>
                <a:lnTo>
                  <a:pt x="81660" y="481330"/>
                </a:lnTo>
                <a:lnTo>
                  <a:pt x="83906" y="481330"/>
                </a:lnTo>
                <a:lnTo>
                  <a:pt x="130301" y="401700"/>
                </a:lnTo>
                <a:lnTo>
                  <a:pt x="134366" y="394843"/>
                </a:lnTo>
                <a:lnTo>
                  <a:pt x="132079" y="385952"/>
                </a:lnTo>
                <a:lnTo>
                  <a:pt x="118236" y="377951"/>
                </a:lnTo>
                <a:close/>
              </a:path>
              <a:path w="134620" h="510539">
                <a:moveTo>
                  <a:pt x="67182" y="452627"/>
                </a:moveTo>
                <a:lnTo>
                  <a:pt x="54736" y="473963"/>
                </a:lnTo>
                <a:lnTo>
                  <a:pt x="79628" y="473963"/>
                </a:lnTo>
                <a:lnTo>
                  <a:pt x="67182" y="452627"/>
                </a:lnTo>
                <a:close/>
              </a:path>
              <a:path w="134620" h="510539">
                <a:moveTo>
                  <a:pt x="81660" y="427808"/>
                </a:moveTo>
                <a:lnTo>
                  <a:pt x="67182" y="452627"/>
                </a:lnTo>
                <a:lnTo>
                  <a:pt x="79628" y="473963"/>
                </a:lnTo>
                <a:lnTo>
                  <a:pt x="81660" y="473963"/>
                </a:lnTo>
                <a:lnTo>
                  <a:pt x="81660" y="427808"/>
                </a:lnTo>
                <a:close/>
              </a:path>
              <a:path w="134620" h="510539">
                <a:moveTo>
                  <a:pt x="81660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7"/>
                </a:lnTo>
                <a:lnTo>
                  <a:pt x="81660" y="427808"/>
                </a:lnTo>
                <a:lnTo>
                  <a:pt x="81660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0524743" y="1961388"/>
            <a:ext cx="706120" cy="818515"/>
            <a:chOff x="10524743" y="1961388"/>
            <a:chExt cx="706120" cy="818515"/>
          </a:xfrm>
        </p:grpSpPr>
        <p:sp>
          <p:nvSpPr>
            <p:cNvPr id="49" name="object 49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10772267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8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4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88245" y="2341498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3"/>
                </a:moveTo>
                <a:lnTo>
                  <a:pt x="530732" y="105410"/>
                </a:lnTo>
                <a:lnTo>
                  <a:pt x="523748" y="109347"/>
                </a:lnTo>
                <a:lnTo>
                  <a:pt x="521461" y="118237"/>
                </a:lnTo>
                <a:lnTo>
                  <a:pt x="525526" y="125095"/>
                </a:lnTo>
                <a:lnTo>
                  <a:pt x="529462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39" y="81661"/>
                </a:lnTo>
                <a:lnTo>
                  <a:pt x="624839" y="79628"/>
                </a:lnTo>
                <a:lnTo>
                  <a:pt x="617601" y="79628"/>
                </a:lnTo>
                <a:lnTo>
                  <a:pt x="596265" y="67183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3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39" y="52704"/>
                </a:lnTo>
                <a:lnTo>
                  <a:pt x="624839" y="81661"/>
                </a:lnTo>
                <a:lnTo>
                  <a:pt x="628718" y="81661"/>
                </a:lnTo>
                <a:lnTo>
                  <a:pt x="653542" y="67183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3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39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39" y="79628"/>
                </a:lnTo>
                <a:lnTo>
                  <a:pt x="624839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2" y="2286"/>
                </a:lnTo>
                <a:lnTo>
                  <a:pt x="525526" y="9271"/>
                </a:lnTo>
                <a:lnTo>
                  <a:pt x="521461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3"/>
                </a:lnTo>
                <a:lnTo>
                  <a:pt x="617601" y="54737"/>
                </a:lnTo>
                <a:lnTo>
                  <a:pt x="624839" y="54737"/>
                </a:lnTo>
                <a:lnTo>
                  <a:pt x="624839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415667" y="2591181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1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831338" y="3649217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ZRS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31338" y="4085691"/>
            <a:ext cx="2816860" cy="20523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and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Synchronous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writes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all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984250">
              <a:lnSpc>
                <a:spcPct val="133200"/>
              </a:lnSpc>
            </a:pPr>
            <a:r>
              <a:rPr sz="1550" b="0" spc="5" dirty="0">
                <a:latin typeface="Segoe UI Semilight"/>
                <a:cs typeface="Segoe UI Semilight"/>
              </a:rPr>
              <a:t>12 </a:t>
            </a:r>
            <a:r>
              <a:rPr sz="1550" b="0" spc="10" dirty="0">
                <a:latin typeface="Segoe UI Semilight"/>
                <a:cs typeface="Segoe UI Semilight"/>
              </a:rPr>
              <a:t>9s </a:t>
            </a:r>
            <a:r>
              <a:rPr sz="1550" b="0" spc="-10" dirty="0">
                <a:latin typeface="Segoe UI Semilight"/>
                <a:cs typeface="Segoe UI Semilight"/>
              </a:rPr>
              <a:t>of </a:t>
            </a:r>
            <a:r>
              <a:rPr sz="1550" b="0" spc="5" dirty="0">
                <a:latin typeface="Segoe UI Semilight"/>
                <a:cs typeface="Segoe UI Semilight"/>
              </a:rPr>
              <a:t>durability </a:t>
            </a:r>
            <a:r>
              <a:rPr sz="1550" b="0" spc="10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Available</a:t>
            </a:r>
            <a:r>
              <a:rPr sz="1550" b="0" spc="-45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in</a:t>
            </a:r>
            <a:r>
              <a:rPr sz="1550" b="0" spc="-20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8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regions </a:t>
            </a:r>
            <a:r>
              <a:rPr sz="1550" b="0" spc="-409" dirty="0">
                <a:latin typeface="Segoe UI Semilight"/>
                <a:cs typeface="Segoe UI Semilight"/>
              </a:rPr>
              <a:t> </a:t>
            </a:r>
            <a:r>
              <a:rPr sz="1550" b="0" spc="15" dirty="0">
                <a:latin typeface="Segoe UI Semilight"/>
                <a:cs typeface="Segoe UI Semilight"/>
              </a:rPr>
              <a:t>SLA: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99.9%</a:t>
            </a:r>
            <a:endParaRPr sz="1550">
              <a:latin typeface="Segoe UI Semilight"/>
              <a:cs typeface="Segoe UI Semi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487929" y="2049017"/>
            <a:ext cx="381000" cy="478790"/>
          </a:xfrm>
          <a:custGeom>
            <a:avLst/>
            <a:gdLst/>
            <a:ahLst/>
            <a:cxnLst/>
            <a:rect l="l" t="t" r="r" b="b"/>
            <a:pathLst>
              <a:path w="381000" h="478789">
                <a:moveTo>
                  <a:pt x="374776" y="91948"/>
                </a:moveTo>
                <a:lnTo>
                  <a:pt x="381000" y="91948"/>
                </a:lnTo>
                <a:lnTo>
                  <a:pt x="381000" y="272859"/>
                </a:lnTo>
                <a:lnTo>
                  <a:pt x="381000" y="365760"/>
                </a:lnTo>
                <a:lnTo>
                  <a:pt x="381000" y="399986"/>
                </a:lnTo>
                <a:lnTo>
                  <a:pt x="381000" y="404876"/>
                </a:lnTo>
                <a:lnTo>
                  <a:pt x="371294" y="428191"/>
                </a:lnTo>
                <a:lnTo>
                  <a:pt x="344257" y="448415"/>
                </a:lnTo>
                <a:lnTo>
                  <a:pt x="303010" y="464348"/>
                </a:lnTo>
                <a:lnTo>
                  <a:pt x="250675" y="474788"/>
                </a:lnTo>
                <a:lnTo>
                  <a:pt x="190372" y="478536"/>
                </a:lnTo>
                <a:lnTo>
                  <a:pt x="130194" y="474788"/>
                </a:lnTo>
                <a:lnTo>
                  <a:pt x="77934" y="464348"/>
                </a:lnTo>
                <a:lnTo>
                  <a:pt x="36726" y="448415"/>
                </a:lnTo>
                <a:lnTo>
                  <a:pt x="9703" y="428191"/>
                </a:lnTo>
                <a:lnTo>
                  <a:pt x="0" y="404876"/>
                </a:lnTo>
                <a:lnTo>
                  <a:pt x="0" y="223964"/>
                </a:lnTo>
                <a:lnTo>
                  <a:pt x="0" y="131064"/>
                </a:lnTo>
                <a:lnTo>
                  <a:pt x="0" y="96837"/>
                </a:lnTo>
                <a:lnTo>
                  <a:pt x="0" y="91948"/>
                </a:lnTo>
                <a:lnTo>
                  <a:pt x="6222" y="91948"/>
                </a:lnTo>
                <a:lnTo>
                  <a:pt x="31442" y="113974"/>
                </a:lnTo>
                <a:lnTo>
                  <a:pt x="73009" y="131476"/>
                </a:lnTo>
                <a:lnTo>
                  <a:pt x="127220" y="143025"/>
                </a:lnTo>
                <a:lnTo>
                  <a:pt x="190372" y="147193"/>
                </a:lnTo>
                <a:lnTo>
                  <a:pt x="253654" y="143025"/>
                </a:lnTo>
                <a:lnTo>
                  <a:pt x="307911" y="131476"/>
                </a:lnTo>
                <a:lnTo>
                  <a:pt x="349500" y="113974"/>
                </a:lnTo>
                <a:lnTo>
                  <a:pt x="374776" y="91948"/>
                </a:lnTo>
                <a:close/>
              </a:path>
              <a:path w="381000" h="478789">
                <a:moveTo>
                  <a:pt x="190372" y="0"/>
                </a:moveTo>
                <a:lnTo>
                  <a:pt x="130194" y="3747"/>
                </a:lnTo>
                <a:lnTo>
                  <a:pt x="77934" y="14187"/>
                </a:lnTo>
                <a:lnTo>
                  <a:pt x="36726" y="30120"/>
                </a:lnTo>
                <a:lnTo>
                  <a:pt x="0" y="73660"/>
                </a:lnTo>
                <a:lnTo>
                  <a:pt x="9703" y="96864"/>
                </a:lnTo>
                <a:lnTo>
                  <a:pt x="36726" y="117045"/>
                </a:lnTo>
                <a:lnTo>
                  <a:pt x="77934" y="132977"/>
                </a:lnTo>
                <a:lnTo>
                  <a:pt x="130194" y="143434"/>
                </a:lnTo>
                <a:lnTo>
                  <a:pt x="190372" y="147193"/>
                </a:lnTo>
                <a:lnTo>
                  <a:pt x="250675" y="143434"/>
                </a:lnTo>
                <a:lnTo>
                  <a:pt x="303010" y="132977"/>
                </a:lnTo>
                <a:lnTo>
                  <a:pt x="344257" y="117045"/>
                </a:lnTo>
                <a:lnTo>
                  <a:pt x="371294" y="96864"/>
                </a:lnTo>
                <a:lnTo>
                  <a:pt x="381000" y="73660"/>
                </a:lnTo>
                <a:lnTo>
                  <a:pt x="371294" y="50344"/>
                </a:lnTo>
                <a:lnTo>
                  <a:pt x="344257" y="30120"/>
                </a:lnTo>
                <a:lnTo>
                  <a:pt x="303010" y="14187"/>
                </a:lnTo>
                <a:lnTo>
                  <a:pt x="250675" y="3747"/>
                </a:lnTo>
                <a:lnTo>
                  <a:pt x="190372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2664714" y="1242694"/>
            <a:ext cx="2433320" cy="1270635"/>
            <a:chOff x="2664714" y="1242694"/>
            <a:chExt cx="2433320" cy="1270635"/>
          </a:xfrm>
        </p:grpSpPr>
        <p:sp>
          <p:nvSpPr>
            <p:cNvPr id="62" name="object 62"/>
            <p:cNvSpPr/>
            <p:nvPr/>
          </p:nvSpPr>
          <p:spPr>
            <a:xfrm>
              <a:off x="2664714" y="1250441"/>
              <a:ext cx="1123950" cy="726440"/>
            </a:xfrm>
            <a:custGeom>
              <a:avLst/>
              <a:gdLst/>
              <a:ahLst/>
              <a:cxnLst/>
              <a:rect l="l" t="t" r="r" b="b"/>
              <a:pathLst>
                <a:path w="1123950" h="726439">
                  <a:moveTo>
                    <a:pt x="68961" y="604520"/>
                  </a:moveTo>
                  <a:lnTo>
                    <a:pt x="60198" y="607313"/>
                  </a:lnTo>
                  <a:lnTo>
                    <a:pt x="56642" y="614553"/>
                  </a:lnTo>
                  <a:lnTo>
                    <a:pt x="0" y="726313"/>
                  </a:lnTo>
                  <a:lnTo>
                    <a:pt x="75133" y="722884"/>
                  </a:lnTo>
                  <a:lnTo>
                    <a:pt x="31877" y="722884"/>
                  </a:lnTo>
                  <a:lnTo>
                    <a:pt x="16256" y="698627"/>
                  </a:lnTo>
                  <a:lnTo>
                    <a:pt x="61141" y="669615"/>
                  </a:lnTo>
                  <a:lnTo>
                    <a:pt x="86106" y="620395"/>
                  </a:lnTo>
                  <a:lnTo>
                    <a:pt x="83185" y="611759"/>
                  </a:lnTo>
                  <a:lnTo>
                    <a:pt x="76073" y="608076"/>
                  </a:lnTo>
                  <a:lnTo>
                    <a:pt x="68961" y="604520"/>
                  </a:lnTo>
                  <a:close/>
                </a:path>
                <a:path w="1123950" h="726439">
                  <a:moveTo>
                    <a:pt x="61141" y="669615"/>
                  </a:moveTo>
                  <a:lnTo>
                    <a:pt x="16256" y="698627"/>
                  </a:lnTo>
                  <a:lnTo>
                    <a:pt x="31877" y="722884"/>
                  </a:lnTo>
                  <a:lnTo>
                    <a:pt x="40522" y="717296"/>
                  </a:lnTo>
                  <a:lnTo>
                    <a:pt x="36956" y="717296"/>
                  </a:lnTo>
                  <a:lnTo>
                    <a:pt x="23368" y="696341"/>
                  </a:lnTo>
                  <a:lnTo>
                    <a:pt x="48174" y="695179"/>
                  </a:lnTo>
                  <a:lnTo>
                    <a:pt x="61141" y="669615"/>
                  </a:lnTo>
                  <a:close/>
                </a:path>
                <a:path w="1123950" h="726439">
                  <a:moveTo>
                    <a:pt x="131825" y="691261"/>
                  </a:moveTo>
                  <a:lnTo>
                    <a:pt x="76815" y="693837"/>
                  </a:lnTo>
                  <a:lnTo>
                    <a:pt x="31877" y="722884"/>
                  </a:lnTo>
                  <a:lnTo>
                    <a:pt x="75133" y="722884"/>
                  </a:lnTo>
                  <a:lnTo>
                    <a:pt x="133223" y="720217"/>
                  </a:lnTo>
                  <a:lnTo>
                    <a:pt x="139319" y="713486"/>
                  </a:lnTo>
                  <a:lnTo>
                    <a:pt x="138937" y="705485"/>
                  </a:lnTo>
                  <a:lnTo>
                    <a:pt x="138684" y="697484"/>
                  </a:lnTo>
                  <a:lnTo>
                    <a:pt x="131825" y="691261"/>
                  </a:lnTo>
                  <a:close/>
                </a:path>
                <a:path w="1123950" h="726439">
                  <a:moveTo>
                    <a:pt x="48174" y="695179"/>
                  </a:moveTo>
                  <a:lnTo>
                    <a:pt x="23368" y="696341"/>
                  </a:lnTo>
                  <a:lnTo>
                    <a:pt x="36956" y="717296"/>
                  </a:lnTo>
                  <a:lnTo>
                    <a:pt x="48174" y="695179"/>
                  </a:lnTo>
                  <a:close/>
                </a:path>
                <a:path w="1123950" h="726439">
                  <a:moveTo>
                    <a:pt x="76815" y="693837"/>
                  </a:moveTo>
                  <a:lnTo>
                    <a:pt x="48174" y="695179"/>
                  </a:lnTo>
                  <a:lnTo>
                    <a:pt x="36956" y="717296"/>
                  </a:lnTo>
                  <a:lnTo>
                    <a:pt x="40522" y="717296"/>
                  </a:lnTo>
                  <a:lnTo>
                    <a:pt x="76815" y="693837"/>
                  </a:lnTo>
                  <a:close/>
                </a:path>
                <a:path w="1123950" h="726439">
                  <a:moveTo>
                    <a:pt x="1075521" y="31132"/>
                  </a:moveTo>
                  <a:lnTo>
                    <a:pt x="1046885" y="32471"/>
                  </a:lnTo>
                  <a:lnTo>
                    <a:pt x="61141" y="669615"/>
                  </a:lnTo>
                  <a:lnTo>
                    <a:pt x="48174" y="695179"/>
                  </a:lnTo>
                  <a:lnTo>
                    <a:pt x="76815" y="693837"/>
                  </a:lnTo>
                  <a:lnTo>
                    <a:pt x="1062554" y="56697"/>
                  </a:lnTo>
                  <a:lnTo>
                    <a:pt x="1075521" y="31132"/>
                  </a:lnTo>
                  <a:close/>
                </a:path>
                <a:path w="1123950" h="726439">
                  <a:moveTo>
                    <a:pt x="1121958" y="3429"/>
                  </a:moveTo>
                  <a:lnTo>
                    <a:pt x="1091819" y="3429"/>
                  </a:lnTo>
                  <a:lnTo>
                    <a:pt x="1107439" y="27686"/>
                  </a:lnTo>
                  <a:lnTo>
                    <a:pt x="1062554" y="56697"/>
                  </a:lnTo>
                  <a:lnTo>
                    <a:pt x="1037589" y="105918"/>
                  </a:lnTo>
                  <a:lnTo>
                    <a:pt x="1040511" y="114554"/>
                  </a:lnTo>
                  <a:lnTo>
                    <a:pt x="1047623" y="118237"/>
                  </a:lnTo>
                  <a:lnTo>
                    <a:pt x="1054735" y="121793"/>
                  </a:lnTo>
                  <a:lnTo>
                    <a:pt x="1063498" y="118999"/>
                  </a:lnTo>
                  <a:lnTo>
                    <a:pt x="1067053" y="111760"/>
                  </a:lnTo>
                  <a:lnTo>
                    <a:pt x="1121958" y="3429"/>
                  </a:lnTo>
                  <a:close/>
                </a:path>
                <a:path w="1123950" h="726439">
                  <a:moveTo>
                    <a:pt x="1095417" y="9017"/>
                  </a:moveTo>
                  <a:lnTo>
                    <a:pt x="1086739" y="9017"/>
                  </a:lnTo>
                  <a:lnTo>
                    <a:pt x="1100327" y="29972"/>
                  </a:lnTo>
                  <a:lnTo>
                    <a:pt x="1075521" y="31132"/>
                  </a:lnTo>
                  <a:lnTo>
                    <a:pt x="1062554" y="56697"/>
                  </a:lnTo>
                  <a:lnTo>
                    <a:pt x="1107439" y="27686"/>
                  </a:lnTo>
                  <a:lnTo>
                    <a:pt x="1095417" y="9017"/>
                  </a:lnTo>
                  <a:close/>
                </a:path>
                <a:path w="1123950" h="726439">
                  <a:moveTo>
                    <a:pt x="1123696" y="0"/>
                  </a:moveTo>
                  <a:lnTo>
                    <a:pt x="990473" y="6096"/>
                  </a:lnTo>
                  <a:lnTo>
                    <a:pt x="984376" y="12827"/>
                  </a:lnTo>
                  <a:lnTo>
                    <a:pt x="984631" y="20828"/>
                  </a:lnTo>
                  <a:lnTo>
                    <a:pt x="985012" y="28829"/>
                  </a:lnTo>
                  <a:lnTo>
                    <a:pt x="991870" y="34925"/>
                  </a:lnTo>
                  <a:lnTo>
                    <a:pt x="999871" y="34671"/>
                  </a:lnTo>
                  <a:lnTo>
                    <a:pt x="1046885" y="32471"/>
                  </a:lnTo>
                  <a:lnTo>
                    <a:pt x="1091819" y="3429"/>
                  </a:lnTo>
                  <a:lnTo>
                    <a:pt x="1121958" y="3429"/>
                  </a:lnTo>
                  <a:lnTo>
                    <a:pt x="1123696" y="0"/>
                  </a:lnTo>
                  <a:close/>
                </a:path>
                <a:path w="1123950" h="726439">
                  <a:moveTo>
                    <a:pt x="1091819" y="3429"/>
                  </a:moveTo>
                  <a:lnTo>
                    <a:pt x="1046885" y="32471"/>
                  </a:lnTo>
                  <a:lnTo>
                    <a:pt x="1075521" y="31132"/>
                  </a:lnTo>
                  <a:lnTo>
                    <a:pt x="1086739" y="9017"/>
                  </a:lnTo>
                  <a:lnTo>
                    <a:pt x="1095417" y="9017"/>
                  </a:lnTo>
                  <a:lnTo>
                    <a:pt x="1091819" y="3429"/>
                  </a:lnTo>
                  <a:close/>
                </a:path>
                <a:path w="1123950" h="726439">
                  <a:moveTo>
                    <a:pt x="1086739" y="9017"/>
                  </a:moveTo>
                  <a:lnTo>
                    <a:pt x="1075521" y="31132"/>
                  </a:lnTo>
                  <a:lnTo>
                    <a:pt x="1100327" y="29972"/>
                  </a:lnTo>
                  <a:lnTo>
                    <a:pt x="1086739" y="901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708398" y="2026157"/>
              <a:ext cx="379730" cy="477520"/>
            </a:xfrm>
            <a:custGeom>
              <a:avLst/>
              <a:gdLst/>
              <a:ahLst/>
              <a:cxnLst/>
              <a:rect l="l" t="t" r="r" b="b"/>
              <a:pathLst>
                <a:path w="379729" h="477519">
                  <a:moveTo>
                    <a:pt x="373252" y="91693"/>
                  </a:moveTo>
                  <a:lnTo>
                    <a:pt x="379475" y="91693"/>
                  </a:lnTo>
                  <a:lnTo>
                    <a:pt x="379475" y="272018"/>
                  </a:lnTo>
                  <a:lnTo>
                    <a:pt x="379475" y="364616"/>
                  </a:lnTo>
                  <a:lnTo>
                    <a:pt x="379475" y="398732"/>
                  </a:lnTo>
                  <a:lnTo>
                    <a:pt x="379475" y="403605"/>
                  </a:lnTo>
                  <a:lnTo>
                    <a:pt x="369800" y="426845"/>
                  </a:lnTo>
                  <a:lnTo>
                    <a:pt x="342855" y="447001"/>
                  </a:lnTo>
                  <a:lnTo>
                    <a:pt x="301761" y="462877"/>
                  </a:lnTo>
                  <a:lnTo>
                    <a:pt x="249639" y="473279"/>
                  </a:lnTo>
                  <a:lnTo>
                    <a:pt x="189611" y="477012"/>
                  </a:lnTo>
                  <a:lnTo>
                    <a:pt x="129706" y="473279"/>
                  </a:lnTo>
                  <a:lnTo>
                    <a:pt x="77659" y="462877"/>
                  </a:lnTo>
                  <a:lnTo>
                    <a:pt x="36604" y="447001"/>
                  </a:lnTo>
                  <a:lnTo>
                    <a:pt x="9673" y="426845"/>
                  </a:lnTo>
                  <a:lnTo>
                    <a:pt x="0" y="403605"/>
                  </a:lnTo>
                  <a:lnTo>
                    <a:pt x="0" y="223281"/>
                  </a:lnTo>
                  <a:lnTo>
                    <a:pt x="0" y="130682"/>
                  </a:lnTo>
                  <a:lnTo>
                    <a:pt x="0" y="96567"/>
                  </a:lnTo>
                  <a:lnTo>
                    <a:pt x="0" y="91693"/>
                  </a:lnTo>
                  <a:lnTo>
                    <a:pt x="6223" y="91693"/>
                  </a:lnTo>
                  <a:lnTo>
                    <a:pt x="31305" y="113627"/>
                  </a:lnTo>
                  <a:lnTo>
                    <a:pt x="72675" y="131048"/>
                  </a:lnTo>
                  <a:lnTo>
                    <a:pt x="126666" y="142539"/>
                  </a:lnTo>
                  <a:lnTo>
                    <a:pt x="189611" y="146684"/>
                  </a:lnTo>
                  <a:lnTo>
                    <a:pt x="252684" y="142539"/>
                  </a:lnTo>
                  <a:lnTo>
                    <a:pt x="306720" y="131048"/>
                  </a:lnTo>
                  <a:lnTo>
                    <a:pt x="348112" y="113627"/>
                  </a:lnTo>
                  <a:lnTo>
                    <a:pt x="373252" y="91693"/>
                  </a:lnTo>
                  <a:close/>
                </a:path>
                <a:path w="379729" h="477519">
                  <a:moveTo>
                    <a:pt x="189611" y="0"/>
                  </a:moveTo>
                  <a:lnTo>
                    <a:pt x="129706" y="3732"/>
                  </a:lnTo>
                  <a:lnTo>
                    <a:pt x="77659" y="14134"/>
                  </a:lnTo>
                  <a:lnTo>
                    <a:pt x="36604" y="30010"/>
                  </a:lnTo>
                  <a:lnTo>
                    <a:pt x="0" y="73405"/>
                  </a:lnTo>
                  <a:lnTo>
                    <a:pt x="9673" y="96535"/>
                  </a:lnTo>
                  <a:lnTo>
                    <a:pt x="36604" y="116646"/>
                  </a:lnTo>
                  <a:lnTo>
                    <a:pt x="77659" y="132521"/>
                  </a:lnTo>
                  <a:lnTo>
                    <a:pt x="129706" y="142941"/>
                  </a:lnTo>
                  <a:lnTo>
                    <a:pt x="189611" y="146684"/>
                  </a:lnTo>
                  <a:lnTo>
                    <a:pt x="249639" y="142941"/>
                  </a:lnTo>
                  <a:lnTo>
                    <a:pt x="301761" y="132521"/>
                  </a:lnTo>
                  <a:lnTo>
                    <a:pt x="342855" y="116646"/>
                  </a:lnTo>
                  <a:lnTo>
                    <a:pt x="369800" y="96535"/>
                  </a:lnTo>
                  <a:lnTo>
                    <a:pt x="379475" y="73405"/>
                  </a:lnTo>
                  <a:lnTo>
                    <a:pt x="369800" y="50166"/>
                  </a:lnTo>
                  <a:lnTo>
                    <a:pt x="342855" y="30010"/>
                  </a:lnTo>
                  <a:lnTo>
                    <a:pt x="301761" y="14134"/>
                  </a:lnTo>
                  <a:lnTo>
                    <a:pt x="249639" y="373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743579" y="1242694"/>
              <a:ext cx="1250315" cy="752475"/>
            </a:xfrm>
            <a:custGeom>
              <a:avLst/>
              <a:gdLst/>
              <a:ahLst/>
              <a:cxnLst/>
              <a:rect l="l" t="t" r="r" b="b"/>
              <a:pathLst>
                <a:path w="1250314" h="752475">
                  <a:moveTo>
                    <a:pt x="134366" y="115316"/>
                  </a:moveTo>
                  <a:lnTo>
                    <a:pt x="83972" y="28829"/>
                  </a:lnTo>
                  <a:lnTo>
                    <a:pt x="67183" y="0"/>
                  </a:lnTo>
                  <a:lnTo>
                    <a:pt x="0" y="115316"/>
                  </a:lnTo>
                  <a:lnTo>
                    <a:pt x="2286" y="124079"/>
                  </a:lnTo>
                  <a:lnTo>
                    <a:pt x="9271" y="128143"/>
                  </a:lnTo>
                  <a:lnTo>
                    <a:pt x="16129" y="132207"/>
                  </a:lnTo>
                  <a:lnTo>
                    <a:pt x="25019" y="129921"/>
                  </a:lnTo>
                  <a:lnTo>
                    <a:pt x="28956" y="122936"/>
                  </a:lnTo>
                  <a:lnTo>
                    <a:pt x="52705" y="82232"/>
                  </a:lnTo>
                  <a:lnTo>
                    <a:pt x="52705" y="670001"/>
                  </a:lnTo>
                  <a:lnTo>
                    <a:pt x="28956" y="629285"/>
                  </a:lnTo>
                  <a:lnTo>
                    <a:pt x="25019" y="622300"/>
                  </a:lnTo>
                  <a:lnTo>
                    <a:pt x="16129" y="620014"/>
                  </a:lnTo>
                  <a:lnTo>
                    <a:pt x="9271" y="624078"/>
                  </a:lnTo>
                  <a:lnTo>
                    <a:pt x="2286" y="628015"/>
                  </a:lnTo>
                  <a:lnTo>
                    <a:pt x="0" y="636905"/>
                  </a:lnTo>
                  <a:lnTo>
                    <a:pt x="67183" y="752094"/>
                  </a:lnTo>
                  <a:lnTo>
                    <a:pt x="83921" y="723392"/>
                  </a:lnTo>
                  <a:lnTo>
                    <a:pt x="134366" y="636905"/>
                  </a:lnTo>
                  <a:lnTo>
                    <a:pt x="132080" y="628015"/>
                  </a:lnTo>
                  <a:lnTo>
                    <a:pt x="125095" y="624078"/>
                  </a:lnTo>
                  <a:lnTo>
                    <a:pt x="118237" y="620014"/>
                  </a:lnTo>
                  <a:lnTo>
                    <a:pt x="109347" y="622300"/>
                  </a:lnTo>
                  <a:lnTo>
                    <a:pt x="105410" y="629285"/>
                  </a:lnTo>
                  <a:lnTo>
                    <a:pt x="81661" y="670001"/>
                  </a:lnTo>
                  <a:lnTo>
                    <a:pt x="81661" y="82232"/>
                  </a:lnTo>
                  <a:lnTo>
                    <a:pt x="105410" y="122936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079"/>
                  </a:lnTo>
                  <a:lnTo>
                    <a:pt x="134366" y="115316"/>
                  </a:lnTo>
                  <a:close/>
                </a:path>
                <a:path w="1250314" h="752475">
                  <a:moveTo>
                    <a:pt x="1250188" y="751205"/>
                  </a:moveTo>
                  <a:lnTo>
                    <a:pt x="1248397" y="747649"/>
                  </a:lnTo>
                  <a:lnTo>
                    <a:pt x="1190498" y="631952"/>
                  </a:lnTo>
                  <a:lnTo>
                    <a:pt x="1181735" y="629031"/>
                  </a:lnTo>
                  <a:lnTo>
                    <a:pt x="1167511" y="636143"/>
                  </a:lnTo>
                  <a:lnTo>
                    <a:pt x="1164590" y="644906"/>
                  </a:lnTo>
                  <a:lnTo>
                    <a:pt x="1189278" y="694169"/>
                  </a:lnTo>
                  <a:lnTo>
                    <a:pt x="188048" y="40551"/>
                  </a:lnTo>
                  <a:lnTo>
                    <a:pt x="243078" y="43307"/>
                  </a:lnTo>
                  <a:lnTo>
                    <a:pt x="249936" y="37211"/>
                  </a:lnTo>
                  <a:lnTo>
                    <a:pt x="250698" y="21209"/>
                  </a:lnTo>
                  <a:lnTo>
                    <a:pt x="244475" y="14351"/>
                  </a:lnTo>
                  <a:lnTo>
                    <a:pt x="183045" y="11303"/>
                  </a:lnTo>
                  <a:lnTo>
                    <a:pt x="111379" y="7747"/>
                  </a:lnTo>
                  <a:lnTo>
                    <a:pt x="167513" y="119761"/>
                  </a:lnTo>
                  <a:lnTo>
                    <a:pt x="171069" y="127000"/>
                  </a:lnTo>
                  <a:lnTo>
                    <a:pt x="179705" y="129921"/>
                  </a:lnTo>
                  <a:lnTo>
                    <a:pt x="194056" y="122682"/>
                  </a:lnTo>
                  <a:lnTo>
                    <a:pt x="196977" y="114046"/>
                  </a:lnTo>
                  <a:lnTo>
                    <a:pt x="193421" y="106807"/>
                  </a:lnTo>
                  <a:lnTo>
                    <a:pt x="172377" y="64858"/>
                  </a:lnTo>
                  <a:lnTo>
                    <a:pt x="1173403" y="718350"/>
                  </a:lnTo>
                  <a:lnTo>
                    <a:pt x="1126490" y="716026"/>
                  </a:lnTo>
                  <a:lnTo>
                    <a:pt x="1118489" y="715518"/>
                  </a:lnTo>
                  <a:lnTo>
                    <a:pt x="1111631" y="721741"/>
                  </a:lnTo>
                  <a:lnTo>
                    <a:pt x="1110869" y="737743"/>
                  </a:lnTo>
                  <a:lnTo>
                    <a:pt x="1116965" y="744474"/>
                  </a:lnTo>
                  <a:lnTo>
                    <a:pt x="1250188" y="75120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3633978" y="2065782"/>
            <a:ext cx="379730" cy="478790"/>
          </a:xfrm>
          <a:custGeom>
            <a:avLst/>
            <a:gdLst/>
            <a:ahLst/>
            <a:cxnLst/>
            <a:rect l="l" t="t" r="r" b="b"/>
            <a:pathLst>
              <a:path w="379729" h="478789">
                <a:moveTo>
                  <a:pt x="373252" y="91947"/>
                </a:moveTo>
                <a:lnTo>
                  <a:pt x="379475" y="91947"/>
                </a:lnTo>
                <a:lnTo>
                  <a:pt x="379475" y="272859"/>
                </a:lnTo>
                <a:lnTo>
                  <a:pt x="379475" y="365759"/>
                </a:lnTo>
                <a:lnTo>
                  <a:pt x="379475" y="399986"/>
                </a:lnTo>
                <a:lnTo>
                  <a:pt x="379475" y="404875"/>
                </a:lnTo>
                <a:lnTo>
                  <a:pt x="369800" y="428191"/>
                </a:lnTo>
                <a:lnTo>
                  <a:pt x="342855" y="448415"/>
                </a:lnTo>
                <a:lnTo>
                  <a:pt x="301761" y="464348"/>
                </a:lnTo>
                <a:lnTo>
                  <a:pt x="249639" y="474788"/>
                </a:lnTo>
                <a:lnTo>
                  <a:pt x="189611" y="478535"/>
                </a:lnTo>
                <a:lnTo>
                  <a:pt x="129706" y="474788"/>
                </a:lnTo>
                <a:lnTo>
                  <a:pt x="77659" y="464348"/>
                </a:lnTo>
                <a:lnTo>
                  <a:pt x="36604" y="448415"/>
                </a:lnTo>
                <a:lnTo>
                  <a:pt x="9673" y="428191"/>
                </a:lnTo>
                <a:lnTo>
                  <a:pt x="0" y="404875"/>
                </a:lnTo>
                <a:lnTo>
                  <a:pt x="0" y="223964"/>
                </a:lnTo>
                <a:lnTo>
                  <a:pt x="0" y="131063"/>
                </a:lnTo>
                <a:lnTo>
                  <a:pt x="0" y="96837"/>
                </a:lnTo>
                <a:lnTo>
                  <a:pt x="0" y="91947"/>
                </a:lnTo>
                <a:lnTo>
                  <a:pt x="6223" y="91947"/>
                </a:lnTo>
                <a:lnTo>
                  <a:pt x="31305" y="113974"/>
                </a:lnTo>
                <a:lnTo>
                  <a:pt x="72675" y="131476"/>
                </a:lnTo>
                <a:lnTo>
                  <a:pt x="126666" y="143025"/>
                </a:lnTo>
                <a:lnTo>
                  <a:pt x="189611" y="147192"/>
                </a:lnTo>
                <a:lnTo>
                  <a:pt x="252684" y="143025"/>
                </a:lnTo>
                <a:lnTo>
                  <a:pt x="306720" y="131476"/>
                </a:lnTo>
                <a:lnTo>
                  <a:pt x="348112" y="113974"/>
                </a:lnTo>
                <a:lnTo>
                  <a:pt x="373252" y="91947"/>
                </a:lnTo>
                <a:close/>
              </a:path>
              <a:path w="379729" h="478789">
                <a:moveTo>
                  <a:pt x="189611" y="0"/>
                </a:moveTo>
                <a:lnTo>
                  <a:pt x="129706" y="3747"/>
                </a:lnTo>
                <a:lnTo>
                  <a:pt x="77659" y="14187"/>
                </a:lnTo>
                <a:lnTo>
                  <a:pt x="36604" y="30120"/>
                </a:lnTo>
                <a:lnTo>
                  <a:pt x="0" y="73659"/>
                </a:lnTo>
                <a:lnTo>
                  <a:pt x="9673" y="96864"/>
                </a:lnTo>
                <a:lnTo>
                  <a:pt x="36604" y="117045"/>
                </a:lnTo>
                <a:lnTo>
                  <a:pt x="77659" y="132977"/>
                </a:lnTo>
                <a:lnTo>
                  <a:pt x="129706" y="143434"/>
                </a:lnTo>
                <a:lnTo>
                  <a:pt x="189611" y="147192"/>
                </a:lnTo>
                <a:lnTo>
                  <a:pt x="249639" y="143434"/>
                </a:lnTo>
                <a:lnTo>
                  <a:pt x="301761" y="132977"/>
                </a:lnTo>
                <a:lnTo>
                  <a:pt x="342855" y="117045"/>
                </a:lnTo>
                <a:lnTo>
                  <a:pt x="369800" y="96864"/>
                </a:lnTo>
                <a:lnTo>
                  <a:pt x="379475" y="73659"/>
                </a:lnTo>
                <a:lnTo>
                  <a:pt x="369800" y="50344"/>
                </a:lnTo>
                <a:lnTo>
                  <a:pt x="342855" y="30120"/>
                </a:lnTo>
                <a:lnTo>
                  <a:pt x="301761" y="14187"/>
                </a:lnTo>
                <a:lnTo>
                  <a:pt x="249639" y="3747"/>
                </a:lnTo>
                <a:lnTo>
                  <a:pt x="189611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471417" y="2582037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94352" y="2588513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3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745856" y="6389560"/>
            <a:ext cx="4300220" cy="389255"/>
            <a:chOff x="7745856" y="6389560"/>
            <a:chExt cx="4300220" cy="389255"/>
          </a:xfrm>
        </p:grpSpPr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5856" y="6389560"/>
              <a:ext cx="4299712" cy="1749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8724" y="6609879"/>
              <a:ext cx="302768" cy="12902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3082" y="6681529"/>
              <a:ext cx="47537" cy="1123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6615" y="6604825"/>
              <a:ext cx="1799843" cy="173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Co-Founder &amp; CTO – </a:t>
            </a:r>
            <a:r>
              <a:rPr lang="en-US" sz="1400" dirty="0" err="1">
                <a:cs typeface="Calibri" pitchFamily="34" charset="0"/>
              </a:rPr>
              <a:t>antz.ai</a:t>
            </a:r>
            <a:r>
              <a:rPr lang="en-US" sz="1400" dirty="0">
                <a:cs typeface="Calibri" pitchFamily="34" charset="0"/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10+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Data Consultant on Azure Data &amp; AI and Enterprise Trainer on Azure Data Analytics ,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7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530213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27301"/>
            <a:ext cx="7798943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8843391" cy="3497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966085"/>
            <a:ext cx="4484585" cy="3496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72232" y="3990213"/>
            <a:ext cx="4639183" cy="3496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4500626"/>
            <a:ext cx="2830169" cy="27203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4519803"/>
            <a:ext cx="793623" cy="25285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9323" y="451104"/>
            <a:ext cx="559435" cy="559435"/>
            <a:chOff x="5259323" y="451104"/>
            <a:chExt cx="559435" cy="559435"/>
          </a:xfrm>
        </p:grpSpPr>
        <p:sp>
          <p:nvSpPr>
            <p:cNvPr id="19" name="object 19"/>
            <p:cNvSpPr/>
            <p:nvPr/>
          </p:nvSpPr>
          <p:spPr>
            <a:xfrm>
              <a:off x="5265419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5" y="300228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7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7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54040" y="496823"/>
              <a:ext cx="102235" cy="132715"/>
            </a:xfrm>
            <a:custGeom>
              <a:avLst/>
              <a:gdLst/>
              <a:ahLst/>
              <a:cxnLst/>
              <a:rect l="l" t="t" r="r" b="b"/>
              <a:pathLst>
                <a:path w="102235" h="132715">
                  <a:moveTo>
                    <a:pt x="28956" y="109982"/>
                  </a:moveTo>
                  <a:lnTo>
                    <a:pt x="27813" y="99187"/>
                  </a:lnTo>
                  <a:lnTo>
                    <a:pt x="26670" y="95885"/>
                  </a:lnTo>
                  <a:lnTo>
                    <a:pt x="26339" y="94869"/>
                  </a:lnTo>
                  <a:lnTo>
                    <a:pt x="25654" y="92710"/>
                  </a:lnTo>
                  <a:lnTo>
                    <a:pt x="23368" y="90551"/>
                  </a:lnTo>
                  <a:lnTo>
                    <a:pt x="21209" y="89408"/>
                  </a:lnTo>
                  <a:lnTo>
                    <a:pt x="20066" y="89242"/>
                  </a:lnTo>
                  <a:lnTo>
                    <a:pt x="20066" y="100203"/>
                  </a:lnTo>
                  <a:lnTo>
                    <a:pt x="20066" y="120777"/>
                  </a:lnTo>
                  <a:lnTo>
                    <a:pt x="17780" y="123952"/>
                  </a:lnTo>
                  <a:lnTo>
                    <a:pt x="14478" y="125095"/>
                  </a:lnTo>
                  <a:lnTo>
                    <a:pt x="12192" y="123952"/>
                  </a:lnTo>
                  <a:lnTo>
                    <a:pt x="10033" y="120777"/>
                  </a:lnTo>
                  <a:lnTo>
                    <a:pt x="8890" y="109982"/>
                  </a:lnTo>
                  <a:lnTo>
                    <a:pt x="10033" y="99187"/>
                  </a:lnTo>
                  <a:lnTo>
                    <a:pt x="12192" y="95885"/>
                  </a:lnTo>
                  <a:lnTo>
                    <a:pt x="14478" y="94869"/>
                  </a:lnTo>
                  <a:lnTo>
                    <a:pt x="17780" y="95885"/>
                  </a:lnTo>
                  <a:lnTo>
                    <a:pt x="20066" y="100203"/>
                  </a:lnTo>
                  <a:lnTo>
                    <a:pt x="20066" y="89242"/>
                  </a:lnTo>
                  <a:lnTo>
                    <a:pt x="3302" y="95885"/>
                  </a:lnTo>
                  <a:lnTo>
                    <a:pt x="1143" y="99187"/>
                  </a:lnTo>
                  <a:lnTo>
                    <a:pt x="0" y="109982"/>
                  </a:lnTo>
                  <a:lnTo>
                    <a:pt x="1143" y="120777"/>
                  </a:lnTo>
                  <a:lnTo>
                    <a:pt x="2286" y="125095"/>
                  </a:lnTo>
                  <a:lnTo>
                    <a:pt x="4445" y="127254"/>
                  </a:lnTo>
                  <a:lnTo>
                    <a:pt x="6731" y="129413"/>
                  </a:lnTo>
                  <a:lnTo>
                    <a:pt x="8890" y="131572"/>
                  </a:lnTo>
                  <a:lnTo>
                    <a:pt x="12192" y="131572"/>
                  </a:lnTo>
                  <a:lnTo>
                    <a:pt x="14478" y="132588"/>
                  </a:lnTo>
                  <a:lnTo>
                    <a:pt x="21209" y="131572"/>
                  </a:lnTo>
                  <a:lnTo>
                    <a:pt x="24511" y="128270"/>
                  </a:lnTo>
                  <a:lnTo>
                    <a:pt x="26670" y="125095"/>
                  </a:lnTo>
                  <a:lnTo>
                    <a:pt x="27813" y="120777"/>
                  </a:lnTo>
                  <a:lnTo>
                    <a:pt x="28956" y="109982"/>
                  </a:lnTo>
                  <a:close/>
                </a:path>
                <a:path w="102235" h="132715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2715">
                  <a:moveTo>
                    <a:pt x="99060" y="88392"/>
                  </a:moveTo>
                  <a:lnTo>
                    <a:pt x="92583" y="88392"/>
                  </a:lnTo>
                  <a:lnTo>
                    <a:pt x="90424" y="91694"/>
                  </a:lnTo>
                  <a:lnTo>
                    <a:pt x="87249" y="94996"/>
                  </a:lnTo>
                  <a:lnTo>
                    <a:pt x="83947" y="98298"/>
                  </a:lnTo>
                  <a:lnTo>
                    <a:pt x="80772" y="99441"/>
                  </a:lnTo>
                  <a:lnTo>
                    <a:pt x="80772" y="107188"/>
                  </a:lnTo>
                  <a:lnTo>
                    <a:pt x="86106" y="105029"/>
                  </a:lnTo>
                  <a:lnTo>
                    <a:pt x="91567" y="100584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0584"/>
                  </a:lnTo>
                  <a:lnTo>
                    <a:pt x="99060" y="88392"/>
                  </a:lnTo>
                  <a:close/>
                </a:path>
                <a:path w="102235" h="132715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990" y="1500505"/>
            <a:ext cx="964031" cy="211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6273" y="1501902"/>
            <a:ext cx="3916044" cy="2719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1416" y="1904238"/>
            <a:ext cx="9575800" cy="2719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7687" y="1909572"/>
            <a:ext cx="1158214" cy="2044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648" y="2236851"/>
            <a:ext cx="10751451" cy="2745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523" y="2572130"/>
            <a:ext cx="5519496" cy="2745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6666" y="2986658"/>
            <a:ext cx="1188859" cy="20027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06397" y="2974467"/>
            <a:ext cx="9152128" cy="2745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6666" y="3312414"/>
            <a:ext cx="6014605" cy="241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98021" y="3096393"/>
            <a:ext cx="74489" cy="1497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652514" y="3312414"/>
            <a:ext cx="4835525" cy="272415"/>
            <a:chOff x="6652514" y="3312414"/>
            <a:chExt cx="4835525" cy="272415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52514" y="3431673"/>
              <a:ext cx="74490" cy="149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6908" y="3312414"/>
              <a:ext cx="4730877" cy="27190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06666" y="3645027"/>
            <a:ext cx="9446895" cy="274955"/>
            <a:chOff x="606666" y="3645027"/>
            <a:chExt cx="9446895" cy="274955"/>
          </a:xfrm>
        </p:grpSpPr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6666" y="3647694"/>
              <a:ext cx="2135390" cy="2096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81554" y="3766953"/>
              <a:ext cx="74489" cy="149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95726" y="3647694"/>
              <a:ext cx="3835654" cy="2719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5290" y="3766953"/>
              <a:ext cx="74490" cy="149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9462" y="3645027"/>
              <a:ext cx="3173856" cy="27317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71601" y="3563239"/>
            <a:ext cx="109594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58020" algn="just">
              <a:lnSpc>
                <a:spcPct val="100000"/>
              </a:lnSpc>
              <a:spcBef>
                <a:spcPts val="95"/>
              </a:spcBef>
            </a:pP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updateable </a:t>
            </a:r>
            <a:r>
              <a:rPr sz="2200" b="0" spc="-5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 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replicated dimensional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tables).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now have </a:t>
            </a:r>
            <a:r>
              <a:rPr sz="22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HDFS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on-prem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version. </a:t>
            </a:r>
            <a:r>
              <a:rPr sz="2200" b="0" spc="-59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SQL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2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access</a:t>
            </a:r>
            <a:r>
              <a:rPr sz="22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same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data.</a:t>
            </a:r>
            <a:r>
              <a:rPr sz="22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Great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if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you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are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</a:t>
            </a:r>
            <a:r>
              <a:rPr sz="22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2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shop</a:t>
            </a:r>
            <a:endParaRPr sz="22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8990" y="4730115"/>
            <a:ext cx="1387703" cy="2001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07564" y="4728464"/>
            <a:ext cx="451993" cy="20180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241" y="5118861"/>
            <a:ext cx="1701584" cy="2138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03220" y="5120259"/>
            <a:ext cx="8795004" cy="2745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695" y="5458205"/>
            <a:ext cx="2330780" cy="27189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89508" y="5856541"/>
            <a:ext cx="2224049" cy="2136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925952" y="5860491"/>
            <a:ext cx="5823077" cy="27194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198364" y="396240"/>
            <a:ext cx="559435" cy="559435"/>
            <a:chOff x="5198364" y="396240"/>
            <a:chExt cx="559435" cy="559435"/>
          </a:xfrm>
        </p:grpSpPr>
        <p:sp>
          <p:nvSpPr>
            <p:cNvPr id="33" name="object 33"/>
            <p:cNvSpPr/>
            <p:nvPr/>
          </p:nvSpPr>
          <p:spPr>
            <a:xfrm>
              <a:off x="5204460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6" y="300227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93080" y="441959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20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20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103752"/>
            <a:ext cx="872096" cy="4251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664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9041" y="3080257"/>
            <a:ext cx="4123181" cy="3489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484" y="2336038"/>
            <a:ext cx="3589654" cy="3865879"/>
            <a:chOff x="3872484" y="2336038"/>
            <a:chExt cx="3589654" cy="3865879"/>
          </a:xfrm>
        </p:grpSpPr>
        <p:sp>
          <p:nvSpPr>
            <p:cNvPr id="3" name="object 3"/>
            <p:cNvSpPr/>
            <p:nvPr/>
          </p:nvSpPr>
          <p:spPr>
            <a:xfrm>
              <a:off x="5628132" y="2365248"/>
              <a:ext cx="1804670" cy="3807460"/>
            </a:xfrm>
            <a:custGeom>
              <a:avLst/>
              <a:gdLst/>
              <a:ahLst/>
              <a:cxnLst/>
              <a:rect l="l" t="t" r="r" b="b"/>
              <a:pathLst>
                <a:path w="1804670" h="3807460">
                  <a:moveTo>
                    <a:pt x="0" y="3806952"/>
                  </a:moveTo>
                  <a:lnTo>
                    <a:pt x="1804415" y="3806952"/>
                  </a:lnTo>
                  <a:lnTo>
                    <a:pt x="1804415" y="0"/>
                  </a:lnTo>
                  <a:lnTo>
                    <a:pt x="0" y="0"/>
                  </a:lnTo>
                  <a:lnTo>
                    <a:pt x="0" y="3806952"/>
                  </a:lnTo>
                  <a:close/>
                </a:path>
              </a:pathLst>
            </a:custGeom>
            <a:ln w="57911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72484" y="2365248"/>
              <a:ext cx="1755775" cy="1859280"/>
            </a:xfrm>
            <a:custGeom>
              <a:avLst/>
              <a:gdLst/>
              <a:ahLst/>
              <a:cxnLst/>
              <a:rect l="l" t="t" r="r" b="b"/>
              <a:pathLst>
                <a:path w="1755775" h="1859279">
                  <a:moveTo>
                    <a:pt x="1755648" y="0"/>
                  </a:moveTo>
                  <a:lnTo>
                    <a:pt x="0" y="0"/>
                  </a:lnTo>
                  <a:lnTo>
                    <a:pt x="0" y="1859279"/>
                  </a:lnTo>
                  <a:lnTo>
                    <a:pt x="1755648" y="1859279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7" name="object 7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7" name="object 17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471415" y="3058667"/>
            <a:ext cx="4079875" cy="559435"/>
            <a:chOff x="4471415" y="3058667"/>
            <a:chExt cx="4079875" cy="559435"/>
          </a:xfrm>
        </p:grpSpPr>
        <p:sp>
          <p:nvSpPr>
            <p:cNvPr id="40" name="object 40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57088" y="4229171"/>
            <a:ext cx="1751964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33655" marR="4806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Lake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510018" y="4235818"/>
            <a:ext cx="1863089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 marR="5562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274189" cy="2385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4507" y="1964435"/>
            <a:ext cx="8437753" cy="3120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8589" y="2348483"/>
            <a:ext cx="10239209" cy="3089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848" y="2726435"/>
            <a:ext cx="6440982" cy="3122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739" y="3197479"/>
            <a:ext cx="1350886" cy="2277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73529" y="3183635"/>
            <a:ext cx="9160256" cy="3120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34514" y="3597275"/>
            <a:ext cx="376174" cy="2089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2990" y="3580257"/>
            <a:ext cx="1097699" cy="26161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29104" y="3564635"/>
            <a:ext cx="7853680" cy="312420"/>
            <a:chOff x="2229104" y="3564635"/>
            <a:chExt cx="7853680" cy="312420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8664" y="3703185"/>
              <a:ext cx="84664" cy="170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9104" y="3567556"/>
              <a:ext cx="1523110" cy="2743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9314" y="3567556"/>
              <a:ext cx="2208149" cy="3091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3785" y="3703185"/>
              <a:ext cx="84665" cy="17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63132" y="3564635"/>
              <a:ext cx="3819270" cy="31051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368" y="4035678"/>
            <a:ext cx="1579905" cy="2274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18385" y="4033773"/>
            <a:ext cx="598551" cy="2293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477511"/>
            <a:ext cx="1934578" cy="2430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32582" y="4479035"/>
            <a:ext cx="4777740" cy="3120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15352" y="4617585"/>
            <a:ext cx="158496" cy="170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67573" y="4479035"/>
            <a:ext cx="3602228" cy="31203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0760" y="4862957"/>
            <a:ext cx="2732862" cy="30911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2990" y="5320157"/>
            <a:ext cx="4966881" cy="30915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07253" y="5455785"/>
            <a:ext cx="84665" cy="170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51778" y="5327903"/>
            <a:ext cx="1895221" cy="27741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75905" y="5455785"/>
            <a:ext cx="84665" cy="170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20431" y="5327903"/>
            <a:ext cx="1939417" cy="27741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087229" y="5455785"/>
            <a:ext cx="84665" cy="170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231755" y="5320157"/>
            <a:ext cx="1011936" cy="3076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6640" y="5708954"/>
            <a:ext cx="768515" cy="2773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05585" y="5836810"/>
            <a:ext cx="84665" cy="1702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50110" y="5768390"/>
            <a:ext cx="130937" cy="1455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937385" y="5701220"/>
            <a:ext cx="585977" cy="23464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635123" y="5708954"/>
            <a:ext cx="762380" cy="27736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26409" y="5836810"/>
            <a:ext cx="84665" cy="1702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70934" y="5701220"/>
            <a:ext cx="2768980" cy="28510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90232" y="6153937"/>
            <a:ext cx="2527109" cy="24284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248025" y="6158420"/>
            <a:ext cx="2969005" cy="3090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988437" cy="3089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5589" y="1967483"/>
            <a:ext cx="9173971" cy="3089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990" y="2348483"/>
            <a:ext cx="4098709" cy="2385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739" y="2816479"/>
            <a:ext cx="1350886" cy="2277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368" y="4416678"/>
            <a:ext cx="1579905" cy="2274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18385" y="4414773"/>
            <a:ext cx="598551" cy="229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55189" y="4862957"/>
            <a:ext cx="3878961" cy="3091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9927" y="4858511"/>
            <a:ext cx="1934578" cy="24307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1601" y="2711323"/>
            <a:ext cx="11019790" cy="284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73835" algn="just">
              <a:lnSpc>
                <a:spcPct val="100000"/>
              </a:lnSpc>
              <a:spcBef>
                <a:spcPts val="95"/>
              </a:spcBef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Databricks is the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preferred product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over HDI,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unless the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customer has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mature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Hadoop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ecosystem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established, 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be 100%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open source,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 Hadoop tools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available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24/7 at a lower cost, or wants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5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500" b="0" spc="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tools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like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Kafka/Storm/HBase/R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Server/LLAP/Hive/Pig</a:t>
            </a:r>
            <a:endParaRPr sz="25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 Semilight"/>
              <a:cs typeface="Segoe UI Semilight"/>
            </a:endParaRPr>
          </a:p>
          <a:p>
            <a:pPr marL="12700" marR="224790" indent="6062980">
              <a:lnSpc>
                <a:spcPct val="100000"/>
              </a:lnSpc>
              <a:tabLst>
                <a:tab pos="3786504" algn="l"/>
              </a:tabLst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always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incurring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costs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(no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pausing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auto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scale).	Hortonworks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merged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Cloudera</a:t>
            </a:r>
            <a:endParaRPr sz="2500">
              <a:latin typeface="Segoe UI Semilight"/>
              <a:cs typeface="Segoe UI Semiligh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232" y="5696737"/>
            <a:ext cx="2527109" cy="2428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48025" y="5701220"/>
            <a:ext cx="2969005" cy="30909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7102348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18182" y="2027301"/>
            <a:ext cx="8573770" cy="349885"/>
            <a:chOff x="2218182" y="2027301"/>
            <a:chExt cx="8573770" cy="349885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8182" y="2044827"/>
              <a:ext cx="1386458" cy="252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8931" y="2182599"/>
              <a:ext cx="94841" cy="19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123" y="2027301"/>
              <a:ext cx="7013702" cy="34963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345" y="2457323"/>
            <a:ext cx="10881233" cy="3463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2754" y="2884042"/>
            <a:ext cx="2732900" cy="3445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63901" y="3410330"/>
            <a:ext cx="500380" cy="25209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71601" y="3291966"/>
            <a:ext cx="105340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97125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Stick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T-SQL and don’t want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deal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with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Hive</a:t>
            </a:r>
            <a:r>
              <a:rPr sz="28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more-difficult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technologies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4334890"/>
            <a:ext cx="8656574" cy="3194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83154" y="4843653"/>
            <a:ext cx="7408799" cy="3496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7948" y="5273675"/>
            <a:ext cx="10260965" cy="3463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813" y="5700445"/>
            <a:ext cx="4022813" cy="3445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887984" cy="33202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32763"/>
            <a:ext cx="1158494" cy="25285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03270" y="1515236"/>
            <a:ext cx="1312799" cy="2703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77478" y="3410330"/>
            <a:ext cx="457835" cy="25285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926081"/>
            <a:ext cx="10939780" cy="2671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01470">
              <a:lnSpc>
                <a:spcPct val="100000"/>
              </a:lnSpc>
              <a:spcBef>
                <a:spcPts val="95"/>
              </a:spcBef>
              <a:tabLst>
                <a:tab pos="8957945" algn="l"/>
              </a:tabLst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Integrates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(Power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Query)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directly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Power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Service,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independent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reports.	Self-service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endParaRPr sz="2800">
              <a:latin typeface="Segoe UI Semilight"/>
              <a:cs typeface="Segoe UI Semilight"/>
            </a:endParaRPr>
          </a:p>
          <a:p>
            <a:pPr marL="12700" marR="111760" indent="1647189">
              <a:lnSpc>
                <a:spcPct val="100000"/>
              </a:lnSpc>
              <a:spcBef>
                <a:spcPts val="675"/>
              </a:spcBef>
              <a:tabLst>
                <a:tab pos="3585845" algn="l"/>
                <a:tab pos="87642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Individual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for small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workloads.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-6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 </a:t>
            </a:r>
            <a:r>
              <a:rPr sz="2800" b="0" spc="-75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Business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Analysts.	Can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lands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can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then be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used as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part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an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enterprise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4770501"/>
            <a:ext cx="2457831" cy="2583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97885" y="5273675"/>
            <a:ext cx="8610981" cy="3445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5697156"/>
            <a:ext cx="9504895" cy="3495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6222568"/>
            <a:ext cx="1839087" cy="33619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5058029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8182" y="2030602"/>
            <a:ext cx="8988171" cy="34632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12813" y="2454020"/>
            <a:ext cx="4605020" cy="349885"/>
            <a:chOff x="612813" y="2454020"/>
            <a:chExt cx="4605020" cy="34988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813" y="2454020"/>
              <a:ext cx="3843489" cy="3496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3226" y="2609319"/>
              <a:ext cx="94841" cy="190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6957" y="2538475"/>
              <a:ext cx="289940" cy="185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8046" y="2609319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81777" y="2538475"/>
              <a:ext cx="136017" cy="18592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268086" y="2466213"/>
            <a:ext cx="2386965" cy="337820"/>
            <a:chOff x="5268086" y="2466213"/>
            <a:chExt cx="2386965" cy="33782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8086" y="2609319"/>
              <a:ext cx="94841" cy="19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3341" y="2466213"/>
              <a:ext cx="2251329" cy="33743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709534" y="2467482"/>
            <a:ext cx="723265" cy="286385"/>
            <a:chOff x="7709534" y="2467482"/>
            <a:chExt cx="723265" cy="28638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9534" y="2609319"/>
              <a:ext cx="94841" cy="190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8726" y="2467482"/>
              <a:ext cx="583819" cy="28625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63901" y="2966085"/>
            <a:ext cx="5455031" cy="34975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5283834"/>
            <a:ext cx="3597148" cy="3344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1601" y="2865247"/>
            <a:ext cx="10944225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235190">
              <a:lnSpc>
                <a:spcPct val="100000"/>
              </a:lnSpc>
              <a:spcBef>
                <a:spcPts val="95"/>
              </a:spcBef>
              <a:tabLst>
                <a:tab pos="84340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transforming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large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amounts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replacing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long-running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monthly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batch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processing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shorter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</a:t>
            </a:r>
            <a:r>
              <a:rPr sz="2800" b="0" spc="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processes.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Predictable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startup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time</a:t>
            </a:r>
            <a:endParaRPr sz="28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Segoe UI Semilight"/>
              <a:cs typeface="Segoe UI Semilight"/>
            </a:endParaRPr>
          </a:p>
          <a:p>
            <a:pPr marL="6139815">
              <a:lnSpc>
                <a:spcPct val="100000"/>
              </a:lnSpc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Does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not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support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interactive</a:t>
            </a:r>
            <a:endParaRPr sz="28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queries,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persistence,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indexing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085464"/>
            <a:ext cx="2930893" cy="343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401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4889" y="3085464"/>
            <a:ext cx="3275330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371435" y="2328417"/>
            <a:ext cx="3026410" cy="1932939"/>
            <a:chOff x="6371435" y="2328417"/>
            <a:chExt cx="3026410" cy="1932939"/>
          </a:xfrm>
        </p:grpSpPr>
        <p:sp>
          <p:nvSpPr>
            <p:cNvPr id="41" name="object 41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39071" y="2334767"/>
              <a:ext cx="52069" cy="1920239"/>
            </a:xfrm>
            <a:custGeom>
              <a:avLst/>
              <a:gdLst/>
              <a:ahLst/>
              <a:cxnLst/>
              <a:rect l="l" t="t" r="r" b="b"/>
              <a:pathLst>
                <a:path w="52070" h="1920239">
                  <a:moveTo>
                    <a:pt x="0" y="0"/>
                  </a:moveTo>
                  <a:lnTo>
                    <a:pt x="20151" y="335"/>
                  </a:lnTo>
                  <a:lnTo>
                    <a:pt x="36623" y="1254"/>
                  </a:lnTo>
                  <a:lnTo>
                    <a:pt x="47738" y="2625"/>
                  </a:lnTo>
                  <a:lnTo>
                    <a:pt x="51816" y="4318"/>
                  </a:lnTo>
                  <a:lnTo>
                    <a:pt x="51816" y="1915922"/>
                  </a:lnTo>
                  <a:lnTo>
                    <a:pt x="47738" y="1917614"/>
                  </a:lnTo>
                  <a:lnTo>
                    <a:pt x="36623" y="1918985"/>
                  </a:lnTo>
                  <a:lnTo>
                    <a:pt x="20151" y="1919904"/>
                  </a:lnTo>
                  <a:lnTo>
                    <a:pt x="0" y="1920240"/>
                  </a:lnTo>
                </a:path>
              </a:pathLst>
            </a:custGeom>
            <a:ln w="12191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4229171"/>
            <a:ext cx="1743075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4933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96556" y="4235818"/>
            <a:ext cx="1863725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26034" marR="1155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26034" marR="5435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467600" y="2391155"/>
            <a:ext cx="1900555" cy="3817620"/>
          </a:xfrm>
          <a:custGeom>
            <a:avLst/>
            <a:gdLst/>
            <a:ahLst/>
            <a:cxnLst/>
            <a:rect l="l" t="t" r="r" b="b"/>
            <a:pathLst>
              <a:path w="1900554" h="3817620">
                <a:moveTo>
                  <a:pt x="0" y="3817620"/>
                </a:moveTo>
                <a:lnTo>
                  <a:pt x="1900427" y="3817620"/>
                </a:lnTo>
                <a:lnTo>
                  <a:pt x="1900427" y="0"/>
                </a:lnTo>
                <a:lnTo>
                  <a:pt x="0" y="0"/>
                </a:lnTo>
                <a:lnTo>
                  <a:pt x="0" y="3817620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1692" y="1512316"/>
            <a:ext cx="5364099" cy="2974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97682" y="2780283"/>
            <a:ext cx="1869440" cy="32080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196076" y="3648836"/>
            <a:ext cx="3803650" cy="324485"/>
            <a:chOff x="6196076" y="3648836"/>
            <a:chExt cx="3803650" cy="324485"/>
          </a:xfrm>
        </p:grpSpPr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6076" y="3660139"/>
              <a:ext cx="2091563" cy="312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4977" y="3793380"/>
              <a:ext cx="88328" cy="177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7786" y="3648836"/>
              <a:ext cx="1551686" cy="30060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3587" y="4138803"/>
            <a:ext cx="1640535" cy="2373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86583" y="4136771"/>
            <a:ext cx="626618" cy="2393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169" y="4598289"/>
            <a:ext cx="2011426" cy="25349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732532" y="4599813"/>
            <a:ext cx="6182360" cy="325755"/>
            <a:chOff x="2732532" y="4599813"/>
            <a:chExt cx="6182360" cy="325755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6372" y="4744355"/>
              <a:ext cx="88328" cy="177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2532" y="4599813"/>
              <a:ext cx="6056122" cy="32562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962390" y="4602988"/>
            <a:ext cx="2404745" cy="321310"/>
            <a:chOff x="8962390" y="4602988"/>
            <a:chExt cx="2404745" cy="321310"/>
          </a:xfrm>
        </p:grpSpPr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90" y="4602988"/>
              <a:ext cx="2278506" cy="3208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8489" y="4744355"/>
              <a:ext cx="88329" cy="1776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9211" y="4999228"/>
            <a:ext cx="6120612" cy="32245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71601" y="1889506"/>
            <a:ext cx="10800715" cy="3830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0495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SQL-based,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fully-managed,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petabyte-scale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cloud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warehouse.</a:t>
            </a:r>
            <a:endParaRPr sz="2600">
              <a:latin typeface="Segoe UI Semilight"/>
              <a:cs typeface="Segoe UI Semilight"/>
            </a:endParaRPr>
          </a:p>
          <a:p>
            <a:pPr marL="12700" marR="1120140">
              <a:lnSpc>
                <a:spcPct val="100000"/>
              </a:lnSpc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compute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storage independently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allowing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you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burst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compute,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</a:t>
            </a:r>
            <a:endParaRPr sz="2600">
              <a:latin typeface="Segoe UI Semilight"/>
              <a:cs typeface="Segoe UI Semilight"/>
            </a:endParaRPr>
          </a:p>
          <a:p>
            <a:pPr marL="12700" marR="357505" indent="1532890">
              <a:lnSpc>
                <a:spcPct val="100000"/>
              </a:lnSpc>
              <a:spcBef>
                <a:spcPts val="625"/>
              </a:spcBef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MPP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shines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when used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ad-hoc queries and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reports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in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format</a:t>
            </a:r>
            <a:endParaRPr sz="2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</a:pPr>
            <a:endParaRPr sz="3400">
              <a:latin typeface="Segoe UI Semilight"/>
              <a:cs typeface="Segoe UI Semilight"/>
            </a:endParaRPr>
          </a:p>
          <a:p>
            <a:pPr marL="12700" marR="255904" indent="6136005">
              <a:lnSpc>
                <a:spcPct val="100000"/>
              </a:lnSpc>
              <a:spcBef>
                <a:spcPts val="296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equires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copied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from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ADLS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but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this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done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quickly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using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PolyBase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4430141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4560" y="2027301"/>
            <a:ext cx="6478270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49170" y="2542667"/>
            <a:ext cx="8384158" cy="34632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02754" y="2966085"/>
            <a:ext cx="10686415" cy="349885"/>
            <a:chOff x="602754" y="2966085"/>
            <a:chExt cx="10686415" cy="349885"/>
          </a:xfrm>
        </p:grpSpPr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754" y="2969387"/>
              <a:ext cx="5630786" cy="3463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3927" y="3121383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6769" y="2966085"/>
              <a:ext cx="4881880" cy="34963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00494" y="3396107"/>
            <a:ext cx="2872740" cy="346710"/>
            <a:chOff x="600494" y="3396107"/>
            <a:chExt cx="2872740" cy="346710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494" y="3396107"/>
              <a:ext cx="2744939" cy="3463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8327" y="3548104"/>
              <a:ext cx="94841" cy="190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518789" y="3396107"/>
            <a:ext cx="6611620" cy="267335"/>
            <a:chOff x="3518789" y="3396107"/>
            <a:chExt cx="6611620" cy="267335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18789" y="3396107"/>
              <a:ext cx="6475984" cy="2672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5158" y="3548104"/>
              <a:ext cx="94842" cy="1907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0494" y="3822827"/>
            <a:ext cx="1733892" cy="2672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345051"/>
            <a:ext cx="673608" cy="25692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4846954"/>
            <a:ext cx="7570978" cy="3445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2813" y="5273675"/>
            <a:ext cx="3864190" cy="34456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530471" y="5282565"/>
            <a:ext cx="843915" cy="298450"/>
            <a:chOff x="4530471" y="5282565"/>
            <a:chExt cx="843915" cy="29845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0471" y="5425671"/>
              <a:ext cx="94841" cy="190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52899" y="5282565"/>
              <a:ext cx="721105" cy="29845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482590" y="5169789"/>
            <a:ext cx="5967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slower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ad-hoc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1601" y="5596838"/>
            <a:ext cx="100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Area</a:t>
            </a:r>
            <a:r>
              <a:rPr sz="2800" b="0" spc="-8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91183" y="5697156"/>
            <a:ext cx="2761741" cy="27030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818" y="1492758"/>
            <a:ext cx="876541" cy="192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5688" y="1494027"/>
            <a:ext cx="9889744" cy="2481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313" y="1798827"/>
            <a:ext cx="8592819" cy="2481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6506" y="2169541"/>
            <a:ext cx="1056017" cy="18656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753361" y="2162175"/>
            <a:ext cx="9648190" cy="250825"/>
            <a:chOff x="1753361" y="2162175"/>
            <a:chExt cx="9648190" cy="25082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3361" y="2164587"/>
              <a:ext cx="983869" cy="1913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4662" y="2273472"/>
              <a:ext cx="67976" cy="136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1055" y="2222753"/>
              <a:ext cx="206501" cy="1332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6894" y="2273472"/>
              <a:ext cx="67976" cy="136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1763" y="2222753"/>
              <a:ext cx="97536" cy="1332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5494" y="2273472"/>
              <a:ext cx="67976" cy="136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1507" y="2162175"/>
              <a:ext cx="7302246" cy="2505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9567" y="2273472"/>
              <a:ext cx="67976" cy="136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4215" y="2222753"/>
              <a:ext cx="537082" cy="18872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4710" y="2466975"/>
            <a:ext cx="10850435" cy="25057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4512" y="2771775"/>
            <a:ext cx="4508220" cy="25057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4710" y="3148583"/>
            <a:ext cx="1081341" cy="182879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785366" y="3139948"/>
            <a:ext cx="9023985" cy="248285"/>
            <a:chOff x="1785366" y="3139948"/>
            <a:chExt cx="9023985" cy="248285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5366" y="3146298"/>
              <a:ext cx="1374775" cy="2418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5955" y="3248832"/>
              <a:ext cx="67976" cy="136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0602" y="3139948"/>
              <a:ext cx="7508367" cy="248285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7313" y="3442334"/>
            <a:ext cx="6652767" cy="2505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6818" y="3819144"/>
            <a:ext cx="1263637" cy="1827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71294" y="3817620"/>
            <a:ext cx="482600" cy="18427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797" y="4172584"/>
            <a:ext cx="1549882" cy="19519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231008" y="4173854"/>
            <a:ext cx="8447405" cy="250825"/>
            <a:chOff x="2231008" y="4173854"/>
            <a:chExt cx="8447405" cy="25082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31008" y="4176267"/>
              <a:ext cx="1270762" cy="2468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2091" y="4285152"/>
              <a:ext cx="67976" cy="136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26738" y="4173854"/>
              <a:ext cx="7051167" cy="25057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7313" y="4481067"/>
            <a:ext cx="10065258" cy="24815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758931" y="4488179"/>
            <a:ext cx="625475" cy="18440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96747" y="4785867"/>
            <a:ext cx="7923174" cy="24815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613013" y="4785867"/>
            <a:ext cx="2878454" cy="24688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7313" y="5088254"/>
            <a:ext cx="9265031" cy="2505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89051" y="5452745"/>
            <a:ext cx="2023592" cy="19502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713482" y="5466588"/>
            <a:ext cx="466470" cy="236728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6170" y="1520444"/>
            <a:ext cx="2691892" cy="2678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97151" y="1995932"/>
            <a:ext cx="2693416" cy="267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0844" y="2474595"/>
            <a:ext cx="491032" cy="23748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8901" y="2364689"/>
            <a:ext cx="10927080" cy="2008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 indent="615315">
              <a:lnSpc>
                <a:spcPct val="100000"/>
              </a:lnSpc>
              <a:spcBef>
                <a:spcPts val="105"/>
              </a:spcBef>
            </a:pPr>
            <a:r>
              <a:rPr sz="2600" spc="5" dirty="0"/>
              <a:t>cases: </a:t>
            </a:r>
            <a:r>
              <a:rPr sz="2600" dirty="0"/>
              <a:t>Need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dirty="0"/>
              <a:t>/ </a:t>
            </a:r>
            <a:r>
              <a:rPr sz="2600" spc="-5" dirty="0"/>
              <a:t>access </a:t>
            </a:r>
            <a:r>
              <a:rPr sz="2600" spc="-10" dirty="0"/>
              <a:t>to </a:t>
            </a:r>
            <a:r>
              <a:rPr sz="2600" dirty="0"/>
              <a:t>the </a:t>
            </a:r>
            <a:r>
              <a:rPr sz="2600" spc="-5" dirty="0"/>
              <a:t>operating system, have </a:t>
            </a:r>
            <a:r>
              <a:rPr sz="2600" spc="-15" dirty="0"/>
              <a:t>to </a:t>
            </a:r>
            <a:r>
              <a:rPr sz="2600" dirty="0"/>
              <a:t>run </a:t>
            </a:r>
            <a:r>
              <a:rPr sz="2600" spc="5" dirty="0"/>
              <a:t> </a:t>
            </a:r>
            <a:r>
              <a:rPr sz="2600" dirty="0"/>
              <a:t>the </a:t>
            </a:r>
            <a:r>
              <a:rPr sz="2600" spc="-5" dirty="0"/>
              <a:t>app or </a:t>
            </a:r>
            <a:r>
              <a:rPr sz="2600" dirty="0"/>
              <a:t>agents side-by-side with the DB, </a:t>
            </a:r>
            <a:r>
              <a:rPr sz="2600" spc="-5" dirty="0"/>
              <a:t>need </a:t>
            </a:r>
            <a:r>
              <a:rPr sz="2600" spc="-20" dirty="0"/>
              <a:t>to </a:t>
            </a:r>
            <a:r>
              <a:rPr sz="2600" dirty="0"/>
              <a:t>use older </a:t>
            </a:r>
            <a:r>
              <a:rPr sz="2600" spc="-5" dirty="0"/>
              <a:t>version </a:t>
            </a:r>
            <a:r>
              <a:rPr sz="2600" spc="-30" dirty="0"/>
              <a:t>of </a:t>
            </a:r>
            <a:r>
              <a:rPr sz="2600" spc="-5" dirty="0"/>
              <a:t>SQL </a:t>
            </a:r>
            <a:r>
              <a:rPr sz="2600" spc="-700" dirty="0"/>
              <a:t> </a:t>
            </a:r>
            <a:r>
              <a:rPr sz="2600" spc="-20" dirty="0"/>
              <a:t>Server, </a:t>
            </a:r>
            <a:r>
              <a:rPr sz="2600" dirty="0"/>
              <a:t>SSRS, DW in the 4TB-50TB range, 3</a:t>
            </a:r>
            <a:r>
              <a:rPr sz="2550" baseline="26143" dirty="0"/>
              <a:t>rd</a:t>
            </a:r>
            <a:r>
              <a:rPr sz="2600" dirty="0"/>
              <a:t>-party app </a:t>
            </a:r>
            <a:r>
              <a:rPr sz="2600" spc="-5" dirty="0"/>
              <a:t>not </a:t>
            </a:r>
            <a:r>
              <a:rPr sz="2600" spc="5" dirty="0"/>
              <a:t>certified </a:t>
            </a:r>
            <a:r>
              <a:rPr sz="2600" spc="-5" dirty="0"/>
              <a:t>for </a:t>
            </a:r>
            <a:r>
              <a:rPr sz="2600" spc="-15" dirty="0"/>
              <a:t>PaaS, </a:t>
            </a:r>
            <a:r>
              <a:rPr sz="2600" spc="-700" dirty="0"/>
              <a:t> </a:t>
            </a:r>
            <a:r>
              <a:rPr sz="2600" dirty="0"/>
              <a:t>DBA afraid </a:t>
            </a:r>
            <a:r>
              <a:rPr sz="2600" spc="-30" dirty="0"/>
              <a:t>of </a:t>
            </a:r>
            <a:r>
              <a:rPr sz="2600" dirty="0"/>
              <a:t>losing </a:t>
            </a:r>
            <a:r>
              <a:rPr sz="2600" spc="-5" dirty="0"/>
              <a:t>his </a:t>
            </a:r>
            <a:r>
              <a:rPr sz="2600" dirty="0"/>
              <a:t>job,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spc="-10" dirty="0"/>
              <a:t>backups </a:t>
            </a:r>
            <a:r>
              <a:rPr sz="2600" dirty="0"/>
              <a:t>and </a:t>
            </a:r>
            <a:r>
              <a:rPr sz="2600" spc="-5" dirty="0"/>
              <a:t>maintenance </a:t>
            </a:r>
            <a:r>
              <a:rPr sz="2600" spc="-20" dirty="0"/>
              <a:t>window, </a:t>
            </a:r>
            <a:r>
              <a:rPr sz="2600" spc="-15" dirty="0"/>
              <a:t> </a:t>
            </a:r>
            <a:r>
              <a:rPr sz="2600" dirty="0"/>
              <a:t>want</a:t>
            </a:r>
            <a:r>
              <a:rPr sz="2600" spc="-25" dirty="0"/>
              <a:t> </a:t>
            </a:r>
            <a:r>
              <a:rPr sz="2600" spc="-15" dirty="0"/>
              <a:t>to</a:t>
            </a:r>
            <a:r>
              <a:rPr sz="2600" dirty="0"/>
              <a:t> </a:t>
            </a:r>
            <a:r>
              <a:rPr sz="2600" spc="-5" dirty="0"/>
              <a:t>avoid</a:t>
            </a:r>
            <a:r>
              <a:rPr sz="2600" spc="-30" dirty="0"/>
              <a:t> </a:t>
            </a:r>
            <a:r>
              <a:rPr sz="2600" dirty="0"/>
              <a:t>risk</a:t>
            </a:r>
            <a:endParaRPr sz="2600"/>
          </a:p>
        </p:txBody>
      </p:sp>
      <p:sp>
        <p:nvSpPr>
          <p:cNvPr id="11" name="object 11"/>
          <p:cNvSpPr txBox="1"/>
          <p:nvPr/>
        </p:nvSpPr>
        <p:spPr>
          <a:xfrm>
            <a:off x="571601" y="4426077"/>
            <a:ext cx="391922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81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How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use: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IaaS.	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Provision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88890" y="4520565"/>
            <a:ext cx="5993257" cy="3256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32532" y="4999228"/>
            <a:ext cx="2397125" cy="3224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73040" y="4999228"/>
            <a:ext cx="1206881" cy="2487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83933" y="4999228"/>
            <a:ext cx="4839589" cy="320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235" y="5395467"/>
            <a:ext cx="8068500" cy="3224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1472" y="1521586"/>
            <a:ext cx="1598676" cy="2395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48115" y="3255771"/>
            <a:ext cx="2352802" cy="320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235" y="3665220"/>
            <a:ext cx="1890712" cy="2355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889506"/>
            <a:ext cx="10823575" cy="2483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36220" indent="1492250">
              <a:lnSpc>
                <a:spcPct val="100000"/>
              </a:lnSpc>
              <a:spcBef>
                <a:spcPts val="105"/>
              </a:spcBef>
              <a:tabLst>
                <a:tab pos="42437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globally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multi-model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(key-value,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graph, and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document)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database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service.	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It fits into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the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NoSQL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camp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by having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non-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model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(supporting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schema-on-read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JSON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documents)</a:t>
            </a:r>
            <a:endParaRPr sz="2600">
              <a:latin typeface="Segoe UI Semilight"/>
              <a:cs typeface="Segoe UI Semilight"/>
            </a:endParaRPr>
          </a:p>
          <a:p>
            <a:pPr marL="1545590">
              <a:lnSpc>
                <a:spcPct val="100000"/>
              </a:lnSpc>
              <a:spcBef>
                <a:spcPts val="625"/>
              </a:spcBef>
            </a:pP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Works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really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well</a:t>
            </a:r>
            <a:r>
              <a:rPr sz="26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large-scale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OLTP</a:t>
            </a:r>
            <a:r>
              <a:rPr sz="26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solutions.</a:t>
            </a:r>
            <a:endParaRPr sz="2600">
              <a:latin typeface="Segoe UI Semilight"/>
              <a:cs typeface="Segoe UI Semilight"/>
            </a:endParaRPr>
          </a:p>
          <a:p>
            <a:pPr marL="12700" marR="5080" indent="2012950">
              <a:lnSpc>
                <a:spcPct val="100000"/>
              </a:lnSpc>
              <a:tabLst>
                <a:tab pos="5245100" algn="l"/>
              </a:tabLst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aggregations.	Use 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have one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datastore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analytical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3587" y="4535042"/>
            <a:ext cx="1640535" cy="237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86583" y="4533010"/>
            <a:ext cx="626618" cy="2393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32532" y="4999228"/>
            <a:ext cx="1268983" cy="2486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27880" y="5140595"/>
            <a:ext cx="88328" cy="177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42384" y="4996053"/>
            <a:ext cx="6831202" cy="3256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270488" y="5140595"/>
            <a:ext cx="165353" cy="177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1472" y="5392292"/>
            <a:ext cx="4899914" cy="3257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32703" y="5414645"/>
            <a:ext cx="4751324" cy="2956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46830" y="5880265"/>
            <a:ext cx="1504055" cy="31149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415328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4560" y="2027301"/>
            <a:ext cx="5309235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42667"/>
            <a:ext cx="2005584" cy="3445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3066923"/>
            <a:ext cx="1765998" cy="2548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3054730"/>
            <a:ext cx="5899023" cy="3445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3561841"/>
            <a:ext cx="2164524" cy="27216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72613" y="3575684"/>
            <a:ext cx="3688080" cy="33743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956" y="4073905"/>
            <a:ext cx="2830169" cy="2720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62350" y="4093083"/>
            <a:ext cx="793623" cy="25285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923237" cy="4330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313" y="1518538"/>
            <a:ext cx="2330970" cy="3464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045" y="2040763"/>
            <a:ext cx="1868182" cy="257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8798" y="2027301"/>
            <a:ext cx="2088006" cy="3496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56759" y="2030602"/>
            <a:ext cx="5794501" cy="3463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1413" y="2454020"/>
            <a:ext cx="3148926" cy="34785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1966455" cy="325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045" y="1518538"/>
            <a:ext cx="2155456" cy="3463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0201" y="1840506"/>
            <a:ext cx="5219065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u="sng" spc="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Artificial</a:t>
            </a:r>
            <a:r>
              <a:rPr u="sng" spc="-5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Intelligence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Decision</a:t>
            </a:r>
            <a:r>
              <a:rPr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Tree </a:t>
            </a:r>
            <a:r>
              <a:rPr spc="-750" dirty="0">
                <a:solidFill>
                  <a:srgbClr val="0078D3"/>
                </a:solidFill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Big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Data</a:t>
            </a:r>
            <a:r>
              <a:rPr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Decision</a:t>
            </a:r>
            <a:r>
              <a:rPr u="sng" spc="-4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Tree</a:t>
            </a:r>
            <a:r>
              <a:rPr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v4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2666745"/>
            <a:ext cx="46253" cy="463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3178810"/>
            <a:ext cx="46253" cy="4635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0201" y="2950591"/>
            <a:ext cx="676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Business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Intelligence</a:t>
            </a:r>
            <a:r>
              <a:rPr sz="2800" b="0"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Solutions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Decision</a:t>
            </a:r>
            <a:r>
              <a:rPr sz="2800" b="0"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Tree</a:t>
            </a:r>
            <a:endParaRPr sz="28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197" y="6182842"/>
            <a:ext cx="2141080" cy="8718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1408" y="631005"/>
            <a:ext cx="986790" cy="190500"/>
          </a:xfrm>
          <a:custGeom>
            <a:avLst/>
            <a:gdLst/>
            <a:ahLst/>
            <a:cxnLst/>
            <a:rect l="l" t="t" r="r" b="b"/>
            <a:pathLst>
              <a:path w="986789" h="190500">
                <a:moveTo>
                  <a:pt x="43300" y="12948"/>
                </a:moveTo>
                <a:lnTo>
                  <a:pt x="0" y="12948"/>
                </a:lnTo>
                <a:lnTo>
                  <a:pt x="0" y="187304"/>
                </a:lnTo>
                <a:lnTo>
                  <a:pt x="28564" y="187304"/>
                </a:lnTo>
                <a:lnTo>
                  <a:pt x="28564" y="65600"/>
                </a:lnTo>
                <a:lnTo>
                  <a:pt x="27793" y="56968"/>
                </a:lnTo>
                <a:lnTo>
                  <a:pt x="27716" y="48336"/>
                </a:lnTo>
                <a:lnTo>
                  <a:pt x="26839" y="44884"/>
                </a:lnTo>
                <a:lnTo>
                  <a:pt x="55915" y="44884"/>
                </a:lnTo>
                <a:lnTo>
                  <a:pt x="43300" y="12948"/>
                </a:lnTo>
                <a:close/>
              </a:path>
              <a:path w="986789" h="190500">
                <a:moveTo>
                  <a:pt x="55915" y="44884"/>
                </a:moveTo>
                <a:lnTo>
                  <a:pt x="27716" y="44884"/>
                </a:lnTo>
                <a:lnTo>
                  <a:pt x="29441" y="51788"/>
                </a:lnTo>
                <a:lnTo>
                  <a:pt x="31166" y="56968"/>
                </a:lnTo>
                <a:lnTo>
                  <a:pt x="32044" y="60420"/>
                </a:lnTo>
                <a:lnTo>
                  <a:pt x="84028" y="187304"/>
                </a:lnTo>
                <a:lnTo>
                  <a:pt x="103938" y="187304"/>
                </a:lnTo>
                <a:lnTo>
                  <a:pt x="121034" y="145008"/>
                </a:lnTo>
                <a:lnTo>
                  <a:pt x="94407" y="145008"/>
                </a:lnTo>
                <a:lnTo>
                  <a:pt x="93559" y="139829"/>
                </a:lnTo>
                <a:lnTo>
                  <a:pt x="90957" y="132062"/>
                </a:lnTo>
                <a:lnTo>
                  <a:pt x="86600" y="122568"/>
                </a:lnTo>
                <a:lnTo>
                  <a:pt x="55915" y="44884"/>
                </a:lnTo>
                <a:close/>
              </a:path>
              <a:path w="986789" h="190500">
                <a:moveTo>
                  <a:pt x="188843" y="44884"/>
                </a:moveTo>
                <a:lnTo>
                  <a:pt x="160249" y="44884"/>
                </a:lnTo>
                <a:lnTo>
                  <a:pt x="159742" y="54243"/>
                </a:lnTo>
                <a:lnTo>
                  <a:pt x="159482" y="62794"/>
                </a:lnTo>
                <a:lnTo>
                  <a:pt x="159372" y="187304"/>
                </a:lnTo>
                <a:lnTo>
                  <a:pt x="188843" y="187304"/>
                </a:lnTo>
                <a:lnTo>
                  <a:pt x="188843" y="44884"/>
                </a:lnTo>
                <a:close/>
              </a:path>
              <a:path w="986789" h="190500">
                <a:moveTo>
                  <a:pt x="188843" y="12948"/>
                </a:moveTo>
                <a:lnTo>
                  <a:pt x="148116" y="12948"/>
                </a:lnTo>
                <a:lnTo>
                  <a:pt x="103061" y="122568"/>
                </a:lnTo>
                <a:lnTo>
                  <a:pt x="95284" y="145008"/>
                </a:lnTo>
                <a:lnTo>
                  <a:pt x="121034" y="145008"/>
                </a:lnTo>
                <a:lnTo>
                  <a:pt x="155922" y="58695"/>
                </a:lnTo>
                <a:lnTo>
                  <a:pt x="157647" y="56106"/>
                </a:lnTo>
                <a:lnTo>
                  <a:pt x="158524" y="50064"/>
                </a:lnTo>
                <a:lnTo>
                  <a:pt x="160249" y="44884"/>
                </a:lnTo>
                <a:lnTo>
                  <a:pt x="188843" y="44884"/>
                </a:lnTo>
                <a:lnTo>
                  <a:pt x="188843" y="12948"/>
                </a:lnTo>
                <a:close/>
              </a:path>
              <a:path w="986789" h="190500">
                <a:moveTo>
                  <a:pt x="246879" y="62148"/>
                </a:moveTo>
                <a:lnTo>
                  <a:pt x="217437" y="62148"/>
                </a:lnTo>
                <a:lnTo>
                  <a:pt x="217437" y="187304"/>
                </a:lnTo>
                <a:lnTo>
                  <a:pt x="246879" y="187304"/>
                </a:lnTo>
                <a:lnTo>
                  <a:pt x="246879" y="62148"/>
                </a:lnTo>
                <a:close/>
              </a:path>
              <a:path w="986789" h="190500">
                <a:moveTo>
                  <a:pt x="237348" y="9496"/>
                </a:moveTo>
                <a:lnTo>
                  <a:pt x="227817" y="9496"/>
                </a:lnTo>
                <a:lnTo>
                  <a:pt x="223490" y="11220"/>
                </a:lnTo>
                <a:lnTo>
                  <a:pt x="220010" y="14675"/>
                </a:lnTo>
                <a:lnTo>
                  <a:pt x="216560" y="17262"/>
                </a:lnTo>
                <a:lnTo>
                  <a:pt x="214835" y="21580"/>
                </a:lnTo>
                <a:lnTo>
                  <a:pt x="214835" y="31073"/>
                </a:lnTo>
                <a:lnTo>
                  <a:pt x="216560" y="35391"/>
                </a:lnTo>
                <a:lnTo>
                  <a:pt x="220010" y="38843"/>
                </a:lnTo>
                <a:lnTo>
                  <a:pt x="223490" y="41432"/>
                </a:lnTo>
                <a:lnTo>
                  <a:pt x="227817" y="43157"/>
                </a:lnTo>
                <a:lnTo>
                  <a:pt x="237348" y="43157"/>
                </a:lnTo>
                <a:lnTo>
                  <a:pt x="241675" y="41432"/>
                </a:lnTo>
                <a:lnTo>
                  <a:pt x="245154" y="38843"/>
                </a:lnTo>
                <a:lnTo>
                  <a:pt x="248604" y="35391"/>
                </a:lnTo>
                <a:lnTo>
                  <a:pt x="250329" y="31073"/>
                </a:lnTo>
                <a:lnTo>
                  <a:pt x="250329" y="21580"/>
                </a:lnTo>
                <a:lnTo>
                  <a:pt x="248604" y="18127"/>
                </a:lnTo>
                <a:lnTo>
                  <a:pt x="241675" y="11220"/>
                </a:lnTo>
                <a:lnTo>
                  <a:pt x="237348" y="9496"/>
                </a:lnTo>
                <a:close/>
              </a:path>
              <a:path w="986789" h="190500">
                <a:moveTo>
                  <a:pt x="345643" y="59558"/>
                </a:moveTo>
                <a:lnTo>
                  <a:pt x="306963" y="64292"/>
                </a:lnTo>
                <a:lnTo>
                  <a:pt x="275473" y="92357"/>
                </a:lnTo>
                <a:lnTo>
                  <a:pt x="267667" y="127745"/>
                </a:lnTo>
                <a:lnTo>
                  <a:pt x="268155" y="136498"/>
                </a:lnTo>
                <a:lnTo>
                  <a:pt x="284680" y="172522"/>
                </a:lnTo>
                <a:lnTo>
                  <a:pt x="320392" y="189408"/>
                </a:lnTo>
                <a:lnTo>
                  <a:pt x="329182" y="189894"/>
                </a:lnTo>
                <a:lnTo>
                  <a:pt x="339239" y="189408"/>
                </a:lnTo>
                <a:lnTo>
                  <a:pt x="348567" y="187951"/>
                </a:lnTo>
                <a:lnTo>
                  <a:pt x="357083" y="185523"/>
                </a:lnTo>
                <a:lnTo>
                  <a:pt x="364706" y="182124"/>
                </a:lnTo>
                <a:lnTo>
                  <a:pt x="365554" y="181262"/>
                </a:lnTo>
                <a:lnTo>
                  <a:pt x="365554" y="165723"/>
                </a:lnTo>
                <a:lnTo>
                  <a:pt x="335235" y="165723"/>
                </a:lnTo>
                <a:lnTo>
                  <a:pt x="327129" y="165076"/>
                </a:lnTo>
                <a:lnTo>
                  <a:pt x="298624" y="134246"/>
                </a:lnTo>
                <a:lnTo>
                  <a:pt x="297986" y="125155"/>
                </a:lnTo>
                <a:lnTo>
                  <a:pt x="298638" y="116430"/>
                </a:lnTo>
                <a:lnTo>
                  <a:pt x="328007" y="84386"/>
                </a:lnTo>
                <a:lnTo>
                  <a:pt x="336112" y="83725"/>
                </a:lnTo>
                <a:lnTo>
                  <a:pt x="365554" y="83725"/>
                </a:lnTo>
                <a:lnTo>
                  <a:pt x="365554" y="65600"/>
                </a:lnTo>
                <a:lnTo>
                  <a:pt x="364706" y="65600"/>
                </a:lnTo>
                <a:lnTo>
                  <a:pt x="361226" y="63872"/>
                </a:lnTo>
                <a:lnTo>
                  <a:pt x="356899" y="62148"/>
                </a:lnTo>
                <a:lnTo>
                  <a:pt x="350847" y="61285"/>
                </a:lnTo>
                <a:lnTo>
                  <a:pt x="345643" y="59558"/>
                </a:lnTo>
                <a:close/>
              </a:path>
              <a:path w="986789" h="190500">
                <a:moveTo>
                  <a:pt x="365554" y="154505"/>
                </a:moveTo>
                <a:lnTo>
                  <a:pt x="363829" y="155367"/>
                </a:lnTo>
                <a:lnTo>
                  <a:pt x="359501" y="158819"/>
                </a:lnTo>
                <a:lnTo>
                  <a:pt x="355174" y="161409"/>
                </a:lnTo>
                <a:lnTo>
                  <a:pt x="344766" y="164861"/>
                </a:lnTo>
                <a:lnTo>
                  <a:pt x="339562" y="165723"/>
                </a:lnTo>
                <a:lnTo>
                  <a:pt x="365554" y="165723"/>
                </a:lnTo>
                <a:lnTo>
                  <a:pt x="365554" y="154505"/>
                </a:lnTo>
                <a:close/>
              </a:path>
              <a:path w="986789" h="190500">
                <a:moveTo>
                  <a:pt x="365554" y="83725"/>
                </a:moveTo>
                <a:lnTo>
                  <a:pt x="336112" y="83725"/>
                </a:lnTo>
                <a:lnTo>
                  <a:pt x="343246" y="84359"/>
                </a:lnTo>
                <a:lnTo>
                  <a:pt x="350299" y="86206"/>
                </a:lnTo>
                <a:lnTo>
                  <a:pt x="357187" y="89187"/>
                </a:lnTo>
                <a:lnTo>
                  <a:pt x="363829" y="93219"/>
                </a:lnTo>
                <a:lnTo>
                  <a:pt x="365554" y="94084"/>
                </a:lnTo>
                <a:lnTo>
                  <a:pt x="365554" y="83725"/>
                </a:lnTo>
                <a:close/>
              </a:path>
              <a:path w="986789" h="190500">
                <a:moveTo>
                  <a:pt x="416660" y="62148"/>
                </a:moveTo>
                <a:lnTo>
                  <a:pt x="387218" y="62148"/>
                </a:lnTo>
                <a:lnTo>
                  <a:pt x="387218" y="187304"/>
                </a:lnTo>
                <a:lnTo>
                  <a:pt x="416660" y="187304"/>
                </a:lnTo>
                <a:lnTo>
                  <a:pt x="416660" y="123431"/>
                </a:lnTo>
                <a:lnTo>
                  <a:pt x="417148" y="115487"/>
                </a:lnTo>
                <a:lnTo>
                  <a:pt x="435723" y="86315"/>
                </a:lnTo>
                <a:lnTo>
                  <a:pt x="459990" y="86315"/>
                </a:lnTo>
                <a:lnTo>
                  <a:pt x="459990" y="83725"/>
                </a:lnTo>
                <a:lnTo>
                  <a:pt x="416660" y="83725"/>
                </a:lnTo>
                <a:lnTo>
                  <a:pt x="416660" y="62148"/>
                </a:lnTo>
                <a:close/>
              </a:path>
              <a:path w="986789" h="190500">
                <a:moveTo>
                  <a:pt x="459990" y="86315"/>
                </a:moveTo>
                <a:lnTo>
                  <a:pt x="446132" y="86315"/>
                </a:lnTo>
                <a:lnTo>
                  <a:pt x="448734" y="87177"/>
                </a:lnTo>
                <a:lnTo>
                  <a:pt x="455663" y="88905"/>
                </a:lnTo>
                <a:lnTo>
                  <a:pt x="459113" y="90632"/>
                </a:lnTo>
                <a:lnTo>
                  <a:pt x="459990" y="91494"/>
                </a:lnTo>
                <a:lnTo>
                  <a:pt x="459990" y="86315"/>
                </a:lnTo>
                <a:close/>
              </a:path>
              <a:path w="986789" h="190500">
                <a:moveTo>
                  <a:pt x="457388" y="60420"/>
                </a:moveTo>
                <a:lnTo>
                  <a:pt x="440927" y="60420"/>
                </a:lnTo>
                <a:lnTo>
                  <a:pt x="433998" y="62148"/>
                </a:lnTo>
                <a:lnTo>
                  <a:pt x="428794" y="67327"/>
                </a:lnTo>
                <a:lnTo>
                  <a:pt x="423590" y="71642"/>
                </a:lnTo>
                <a:lnTo>
                  <a:pt x="420140" y="76821"/>
                </a:lnTo>
                <a:lnTo>
                  <a:pt x="417538" y="83725"/>
                </a:lnTo>
                <a:lnTo>
                  <a:pt x="459990" y="83725"/>
                </a:lnTo>
                <a:lnTo>
                  <a:pt x="459990" y="62148"/>
                </a:lnTo>
                <a:lnTo>
                  <a:pt x="457388" y="60420"/>
                </a:lnTo>
                <a:close/>
              </a:path>
              <a:path w="986789" h="190500">
                <a:moveTo>
                  <a:pt x="528435" y="59558"/>
                </a:moveTo>
                <a:lnTo>
                  <a:pt x="488960" y="69390"/>
                </a:lnTo>
                <a:lnTo>
                  <a:pt x="462841" y="111293"/>
                </a:lnTo>
                <a:lnTo>
                  <a:pt x="461715" y="126021"/>
                </a:lnTo>
                <a:lnTo>
                  <a:pt x="462841" y="140101"/>
                </a:lnTo>
                <a:lnTo>
                  <a:pt x="488293" y="180062"/>
                </a:lnTo>
                <a:lnTo>
                  <a:pt x="524955" y="189894"/>
                </a:lnTo>
                <a:lnTo>
                  <a:pt x="539231" y="188761"/>
                </a:lnTo>
                <a:lnTo>
                  <a:pt x="552040" y="185362"/>
                </a:lnTo>
                <a:lnTo>
                  <a:pt x="563221" y="179697"/>
                </a:lnTo>
                <a:lnTo>
                  <a:pt x="572612" y="171765"/>
                </a:lnTo>
                <a:lnTo>
                  <a:pt x="577491" y="165724"/>
                </a:lnTo>
                <a:lnTo>
                  <a:pt x="526680" y="165724"/>
                </a:lnTo>
                <a:lnTo>
                  <a:pt x="519229" y="165076"/>
                </a:lnTo>
                <a:lnTo>
                  <a:pt x="492672" y="134368"/>
                </a:lnTo>
                <a:lnTo>
                  <a:pt x="492094" y="126021"/>
                </a:lnTo>
                <a:lnTo>
                  <a:pt x="492154" y="123431"/>
                </a:lnTo>
                <a:lnTo>
                  <a:pt x="512500" y="86315"/>
                </a:lnTo>
                <a:lnTo>
                  <a:pt x="526680" y="83725"/>
                </a:lnTo>
                <a:lnTo>
                  <a:pt x="579548" y="83725"/>
                </a:lnTo>
                <a:lnTo>
                  <a:pt x="574337" y="76821"/>
                </a:lnTo>
                <a:lnTo>
                  <a:pt x="565093" y="69026"/>
                </a:lnTo>
                <a:lnTo>
                  <a:pt x="554302" y="63658"/>
                </a:lnTo>
                <a:lnTo>
                  <a:pt x="542054" y="60556"/>
                </a:lnTo>
                <a:lnTo>
                  <a:pt x="528435" y="59558"/>
                </a:lnTo>
                <a:close/>
              </a:path>
              <a:path w="986789" h="190500">
                <a:moveTo>
                  <a:pt x="579548" y="83725"/>
                </a:moveTo>
                <a:lnTo>
                  <a:pt x="526680" y="83725"/>
                </a:lnTo>
                <a:lnTo>
                  <a:pt x="534012" y="84372"/>
                </a:lnTo>
                <a:lnTo>
                  <a:pt x="540448" y="86315"/>
                </a:lnTo>
                <a:lnTo>
                  <a:pt x="559555" y="123431"/>
                </a:lnTo>
                <a:lnTo>
                  <a:pt x="559515" y="126021"/>
                </a:lnTo>
                <a:lnTo>
                  <a:pt x="541204" y="163135"/>
                </a:lnTo>
                <a:lnTo>
                  <a:pt x="526680" y="165724"/>
                </a:lnTo>
                <a:lnTo>
                  <a:pt x="577491" y="165724"/>
                </a:lnTo>
                <a:lnTo>
                  <a:pt x="580573" y="161907"/>
                </a:lnTo>
                <a:lnTo>
                  <a:pt x="586255" y="150512"/>
                </a:lnTo>
                <a:lnTo>
                  <a:pt x="589663" y="137659"/>
                </a:lnTo>
                <a:lnTo>
                  <a:pt x="590798" y="123431"/>
                </a:lnTo>
                <a:lnTo>
                  <a:pt x="589690" y="109351"/>
                </a:lnTo>
                <a:lnTo>
                  <a:pt x="586471" y="96889"/>
                </a:lnTo>
                <a:lnTo>
                  <a:pt x="581300" y="86046"/>
                </a:lnTo>
                <a:lnTo>
                  <a:pt x="579548" y="83725"/>
                </a:lnTo>
                <a:close/>
              </a:path>
              <a:path w="986789" h="190500">
                <a:moveTo>
                  <a:pt x="604656" y="154505"/>
                </a:moveTo>
                <a:lnTo>
                  <a:pt x="604656" y="182987"/>
                </a:lnTo>
                <a:lnTo>
                  <a:pt x="605533" y="182987"/>
                </a:lnTo>
                <a:lnTo>
                  <a:pt x="608983" y="185576"/>
                </a:lnTo>
                <a:lnTo>
                  <a:pt x="615065" y="186439"/>
                </a:lnTo>
                <a:lnTo>
                  <a:pt x="621117" y="188166"/>
                </a:lnTo>
                <a:lnTo>
                  <a:pt x="633250" y="189894"/>
                </a:lnTo>
                <a:lnTo>
                  <a:pt x="673949" y="179535"/>
                </a:lnTo>
                <a:lnTo>
                  <a:pt x="684451" y="166589"/>
                </a:lnTo>
                <a:lnTo>
                  <a:pt x="634087" y="166587"/>
                </a:lnTo>
                <a:lnTo>
                  <a:pt x="628923" y="165724"/>
                </a:lnTo>
                <a:lnTo>
                  <a:pt x="622842" y="163999"/>
                </a:lnTo>
                <a:lnTo>
                  <a:pt x="610708" y="158820"/>
                </a:lnTo>
                <a:lnTo>
                  <a:pt x="606381" y="155367"/>
                </a:lnTo>
                <a:lnTo>
                  <a:pt x="604656" y="154505"/>
                </a:lnTo>
                <a:close/>
              </a:path>
              <a:path w="986789" h="190500">
                <a:moveTo>
                  <a:pt x="661845" y="59558"/>
                </a:moveTo>
                <a:lnTo>
                  <a:pt x="618515" y="69914"/>
                </a:lnTo>
                <a:lnTo>
                  <a:pt x="604656" y="97536"/>
                </a:lnTo>
                <a:lnTo>
                  <a:pt x="604656" y="103578"/>
                </a:lnTo>
                <a:lnTo>
                  <a:pt x="605533" y="108758"/>
                </a:lnTo>
                <a:lnTo>
                  <a:pt x="607258" y="113072"/>
                </a:lnTo>
                <a:lnTo>
                  <a:pt x="612463" y="121704"/>
                </a:lnTo>
                <a:lnTo>
                  <a:pt x="616790" y="124293"/>
                </a:lnTo>
                <a:lnTo>
                  <a:pt x="620240" y="127745"/>
                </a:lnTo>
                <a:lnTo>
                  <a:pt x="626321" y="131200"/>
                </a:lnTo>
                <a:lnTo>
                  <a:pt x="634975" y="134652"/>
                </a:lnTo>
                <a:lnTo>
                  <a:pt x="641028" y="137242"/>
                </a:lnTo>
                <a:lnTo>
                  <a:pt x="653161" y="143284"/>
                </a:lnTo>
                <a:lnTo>
                  <a:pt x="654915" y="145008"/>
                </a:lnTo>
                <a:lnTo>
                  <a:pt x="656640" y="147598"/>
                </a:lnTo>
                <a:lnTo>
                  <a:pt x="657488" y="149326"/>
                </a:lnTo>
                <a:lnTo>
                  <a:pt x="658365" y="151050"/>
                </a:lnTo>
                <a:lnTo>
                  <a:pt x="658365" y="162272"/>
                </a:lnTo>
                <a:lnTo>
                  <a:pt x="652313" y="166589"/>
                </a:lnTo>
                <a:lnTo>
                  <a:pt x="684452" y="166587"/>
                </a:lnTo>
                <a:lnTo>
                  <a:pt x="686982" y="159142"/>
                </a:lnTo>
                <a:lnTo>
                  <a:pt x="687807" y="151050"/>
                </a:lnTo>
                <a:lnTo>
                  <a:pt x="687807" y="142419"/>
                </a:lnTo>
                <a:lnTo>
                  <a:pt x="655763" y="113937"/>
                </a:lnTo>
                <a:lnTo>
                  <a:pt x="646232" y="110482"/>
                </a:lnTo>
                <a:lnTo>
                  <a:pt x="640180" y="107030"/>
                </a:lnTo>
                <a:lnTo>
                  <a:pt x="638455" y="104440"/>
                </a:lnTo>
                <a:lnTo>
                  <a:pt x="635853" y="102716"/>
                </a:lnTo>
                <a:lnTo>
                  <a:pt x="634098" y="99264"/>
                </a:lnTo>
                <a:lnTo>
                  <a:pt x="634098" y="91495"/>
                </a:lnTo>
                <a:lnTo>
                  <a:pt x="635853" y="88905"/>
                </a:lnTo>
                <a:lnTo>
                  <a:pt x="639303" y="86315"/>
                </a:lnTo>
                <a:lnTo>
                  <a:pt x="641905" y="83725"/>
                </a:lnTo>
                <a:lnTo>
                  <a:pt x="646232" y="82863"/>
                </a:lnTo>
                <a:lnTo>
                  <a:pt x="680878" y="82863"/>
                </a:lnTo>
                <a:lnTo>
                  <a:pt x="680878" y="64738"/>
                </a:lnTo>
                <a:lnTo>
                  <a:pt x="677428" y="63010"/>
                </a:lnTo>
                <a:lnTo>
                  <a:pt x="673098" y="62147"/>
                </a:lnTo>
                <a:lnTo>
                  <a:pt x="667020" y="60420"/>
                </a:lnTo>
                <a:lnTo>
                  <a:pt x="661845" y="59558"/>
                </a:lnTo>
                <a:close/>
              </a:path>
              <a:path w="986789" h="190500">
                <a:moveTo>
                  <a:pt x="680878" y="82863"/>
                </a:moveTo>
                <a:lnTo>
                  <a:pt x="656640" y="82863"/>
                </a:lnTo>
                <a:lnTo>
                  <a:pt x="667020" y="84590"/>
                </a:lnTo>
                <a:lnTo>
                  <a:pt x="672224" y="86315"/>
                </a:lnTo>
                <a:lnTo>
                  <a:pt x="676551" y="88905"/>
                </a:lnTo>
                <a:lnTo>
                  <a:pt x="680030" y="90632"/>
                </a:lnTo>
                <a:lnTo>
                  <a:pt x="680878" y="91495"/>
                </a:lnTo>
                <a:lnTo>
                  <a:pt x="680878" y="82863"/>
                </a:lnTo>
                <a:close/>
              </a:path>
              <a:path w="986789" h="190500">
                <a:moveTo>
                  <a:pt x="766660" y="59558"/>
                </a:moveTo>
                <a:lnTo>
                  <a:pt x="728025" y="69390"/>
                </a:lnTo>
                <a:lnTo>
                  <a:pt x="701939" y="111293"/>
                </a:lnTo>
                <a:lnTo>
                  <a:pt x="700818" y="126021"/>
                </a:lnTo>
                <a:lnTo>
                  <a:pt x="701939" y="140101"/>
                </a:lnTo>
                <a:lnTo>
                  <a:pt x="727384" y="180062"/>
                </a:lnTo>
                <a:lnTo>
                  <a:pt x="764058" y="189894"/>
                </a:lnTo>
                <a:lnTo>
                  <a:pt x="778317" y="188761"/>
                </a:lnTo>
                <a:lnTo>
                  <a:pt x="791117" y="185362"/>
                </a:lnTo>
                <a:lnTo>
                  <a:pt x="802295" y="179697"/>
                </a:lnTo>
                <a:lnTo>
                  <a:pt x="811686" y="171766"/>
                </a:lnTo>
                <a:lnTo>
                  <a:pt x="816483" y="165724"/>
                </a:lnTo>
                <a:lnTo>
                  <a:pt x="765783" y="165724"/>
                </a:lnTo>
                <a:lnTo>
                  <a:pt x="757961" y="165076"/>
                </a:lnTo>
                <a:lnTo>
                  <a:pt x="731771" y="134368"/>
                </a:lnTo>
                <a:lnTo>
                  <a:pt x="731197" y="126021"/>
                </a:lnTo>
                <a:lnTo>
                  <a:pt x="731255" y="123431"/>
                </a:lnTo>
                <a:lnTo>
                  <a:pt x="751274" y="86315"/>
                </a:lnTo>
                <a:lnTo>
                  <a:pt x="765783" y="83725"/>
                </a:lnTo>
                <a:lnTo>
                  <a:pt x="818042" y="83725"/>
                </a:lnTo>
                <a:lnTo>
                  <a:pt x="812563" y="76821"/>
                </a:lnTo>
                <a:lnTo>
                  <a:pt x="803812" y="69026"/>
                </a:lnTo>
                <a:lnTo>
                  <a:pt x="793186" y="63658"/>
                </a:lnTo>
                <a:lnTo>
                  <a:pt x="780773" y="60556"/>
                </a:lnTo>
                <a:lnTo>
                  <a:pt x="766660" y="59558"/>
                </a:lnTo>
                <a:close/>
              </a:path>
              <a:path w="986789" h="190500">
                <a:moveTo>
                  <a:pt x="818042" y="83725"/>
                </a:moveTo>
                <a:lnTo>
                  <a:pt x="765783" y="83725"/>
                </a:lnTo>
                <a:lnTo>
                  <a:pt x="773111" y="84373"/>
                </a:lnTo>
                <a:lnTo>
                  <a:pt x="779539" y="86315"/>
                </a:lnTo>
                <a:lnTo>
                  <a:pt x="798657" y="123431"/>
                </a:lnTo>
                <a:lnTo>
                  <a:pt x="798615" y="126021"/>
                </a:lnTo>
                <a:lnTo>
                  <a:pt x="779868" y="163135"/>
                </a:lnTo>
                <a:lnTo>
                  <a:pt x="765783" y="165724"/>
                </a:lnTo>
                <a:lnTo>
                  <a:pt x="816483" y="165724"/>
                </a:lnTo>
                <a:lnTo>
                  <a:pt x="819514" y="161907"/>
                </a:lnTo>
                <a:lnTo>
                  <a:pt x="824905" y="150512"/>
                </a:lnTo>
                <a:lnTo>
                  <a:pt x="828021" y="137660"/>
                </a:lnTo>
                <a:lnTo>
                  <a:pt x="829023" y="123431"/>
                </a:lnTo>
                <a:lnTo>
                  <a:pt x="828034" y="109351"/>
                </a:lnTo>
                <a:lnTo>
                  <a:pt x="825014" y="96889"/>
                </a:lnTo>
                <a:lnTo>
                  <a:pt x="819884" y="86046"/>
                </a:lnTo>
                <a:lnTo>
                  <a:pt x="818042" y="83725"/>
                </a:lnTo>
                <a:close/>
              </a:path>
              <a:path w="986789" h="190500">
                <a:moveTo>
                  <a:pt x="956381" y="86315"/>
                </a:moveTo>
                <a:lnTo>
                  <a:pt x="926910" y="86315"/>
                </a:lnTo>
                <a:lnTo>
                  <a:pt x="926910" y="150188"/>
                </a:lnTo>
                <a:lnTo>
                  <a:pt x="929198" y="167680"/>
                </a:lnTo>
                <a:lnTo>
                  <a:pt x="936116" y="180075"/>
                </a:lnTo>
                <a:lnTo>
                  <a:pt x="947743" y="187453"/>
                </a:lnTo>
                <a:lnTo>
                  <a:pt x="964158" y="189894"/>
                </a:lnTo>
                <a:lnTo>
                  <a:pt x="971965" y="189894"/>
                </a:lnTo>
                <a:lnTo>
                  <a:pt x="976292" y="189029"/>
                </a:lnTo>
                <a:lnTo>
                  <a:pt x="984098" y="186439"/>
                </a:lnTo>
                <a:lnTo>
                  <a:pt x="985823" y="185577"/>
                </a:lnTo>
                <a:lnTo>
                  <a:pt x="986700" y="185577"/>
                </a:lnTo>
                <a:lnTo>
                  <a:pt x="986700" y="165724"/>
                </a:lnTo>
                <a:lnTo>
                  <a:pt x="967638" y="165724"/>
                </a:lnTo>
                <a:lnTo>
                  <a:pt x="963310" y="163999"/>
                </a:lnTo>
                <a:lnTo>
                  <a:pt x="960708" y="161409"/>
                </a:lnTo>
                <a:lnTo>
                  <a:pt x="958106" y="157957"/>
                </a:lnTo>
                <a:lnTo>
                  <a:pt x="956381" y="152778"/>
                </a:lnTo>
                <a:lnTo>
                  <a:pt x="956381" y="86315"/>
                </a:lnTo>
                <a:close/>
              </a:path>
              <a:path w="986789" h="190500">
                <a:moveTo>
                  <a:pt x="882732" y="86315"/>
                </a:moveTo>
                <a:lnTo>
                  <a:pt x="853290" y="86315"/>
                </a:lnTo>
                <a:lnTo>
                  <a:pt x="853290" y="187304"/>
                </a:lnTo>
                <a:lnTo>
                  <a:pt x="882732" y="187304"/>
                </a:lnTo>
                <a:lnTo>
                  <a:pt x="882732" y="86315"/>
                </a:lnTo>
                <a:close/>
              </a:path>
              <a:path w="986789" h="190500">
                <a:moveTo>
                  <a:pt x="986700" y="161409"/>
                </a:moveTo>
                <a:lnTo>
                  <a:pt x="981496" y="163999"/>
                </a:lnTo>
                <a:lnTo>
                  <a:pt x="976292" y="165724"/>
                </a:lnTo>
                <a:lnTo>
                  <a:pt x="986700" y="165724"/>
                </a:lnTo>
                <a:lnTo>
                  <a:pt x="986700" y="161409"/>
                </a:lnTo>
                <a:close/>
              </a:path>
              <a:path w="986789" h="190500">
                <a:moveTo>
                  <a:pt x="986700" y="62148"/>
                </a:moveTo>
                <a:lnTo>
                  <a:pt x="832503" y="62148"/>
                </a:lnTo>
                <a:lnTo>
                  <a:pt x="832503" y="86315"/>
                </a:lnTo>
                <a:lnTo>
                  <a:pt x="986700" y="86315"/>
                </a:lnTo>
                <a:lnTo>
                  <a:pt x="986700" y="62148"/>
                </a:lnTo>
                <a:close/>
              </a:path>
              <a:path w="986789" h="190500">
                <a:moveTo>
                  <a:pt x="905245" y="0"/>
                </a:moveTo>
                <a:lnTo>
                  <a:pt x="867997" y="9496"/>
                </a:lnTo>
                <a:lnTo>
                  <a:pt x="853290" y="36253"/>
                </a:lnTo>
                <a:lnTo>
                  <a:pt x="853290" y="62148"/>
                </a:lnTo>
                <a:lnTo>
                  <a:pt x="882732" y="62148"/>
                </a:lnTo>
                <a:lnTo>
                  <a:pt x="882732" y="39705"/>
                </a:lnTo>
                <a:lnTo>
                  <a:pt x="884457" y="33663"/>
                </a:lnTo>
                <a:lnTo>
                  <a:pt x="887937" y="30211"/>
                </a:lnTo>
                <a:lnTo>
                  <a:pt x="890539" y="25894"/>
                </a:lnTo>
                <a:lnTo>
                  <a:pt x="895743" y="24170"/>
                </a:lnTo>
                <a:lnTo>
                  <a:pt x="915654" y="24170"/>
                </a:lnTo>
                <a:lnTo>
                  <a:pt x="915654" y="2589"/>
                </a:lnTo>
                <a:lnTo>
                  <a:pt x="914776" y="2589"/>
                </a:lnTo>
                <a:lnTo>
                  <a:pt x="910449" y="865"/>
                </a:lnTo>
                <a:lnTo>
                  <a:pt x="905245" y="0"/>
                </a:lnTo>
                <a:close/>
              </a:path>
              <a:path w="986789" h="190500">
                <a:moveTo>
                  <a:pt x="956381" y="25032"/>
                </a:moveTo>
                <a:lnTo>
                  <a:pt x="955504" y="25032"/>
                </a:lnTo>
                <a:lnTo>
                  <a:pt x="927787" y="33663"/>
                </a:lnTo>
                <a:lnTo>
                  <a:pt x="926910" y="34526"/>
                </a:lnTo>
                <a:lnTo>
                  <a:pt x="926910" y="62148"/>
                </a:lnTo>
                <a:lnTo>
                  <a:pt x="956381" y="62148"/>
                </a:lnTo>
                <a:lnTo>
                  <a:pt x="956381" y="25032"/>
                </a:lnTo>
                <a:close/>
              </a:path>
              <a:path w="986789" h="190500">
                <a:moveTo>
                  <a:pt x="915654" y="24170"/>
                </a:moveTo>
                <a:lnTo>
                  <a:pt x="905245" y="24170"/>
                </a:lnTo>
                <a:lnTo>
                  <a:pt x="909601" y="25032"/>
                </a:lnTo>
                <a:lnTo>
                  <a:pt x="913929" y="27622"/>
                </a:lnTo>
                <a:lnTo>
                  <a:pt x="915654" y="27622"/>
                </a:lnTo>
                <a:lnTo>
                  <a:pt x="915654" y="24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825" y="586122"/>
            <a:ext cx="291073" cy="2900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49137"/>
            <a:ext cx="28194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66800"/>
            <a:ext cx="11570677" cy="47602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1"/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Introduction to Data Integration	</a:t>
            </a:r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			</a:t>
            </a: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[15 minutes]</a:t>
            </a:r>
          </a:p>
          <a:p>
            <a:pPr lvl="1"/>
            <a:endParaRPr lang="en-US" b="1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to Linked services and datasets 					[10 minutes]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									[20 minutes]</a:t>
            </a:r>
          </a:p>
          <a:p>
            <a:pPr lvl="2"/>
            <a:endParaRPr lang="en-US" b="1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to data flows and pipelines					[10 minutes]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									[20 minutes]</a:t>
            </a:r>
          </a:p>
          <a:p>
            <a:pPr lvl="2"/>
            <a:endParaRPr lang="en-US" b="1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to Synapse Spark notebook 					[15 minutes]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									[45 minutes]</a:t>
            </a:r>
          </a:p>
          <a:p>
            <a:pPr lvl="2"/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	</a:t>
            </a:r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					</a:t>
            </a: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[15 minutes]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61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1940064" cy="44348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717" y="253365"/>
            <a:ext cx="492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5" dirty="0">
                <a:solidFill>
                  <a:srgbClr val="353535"/>
                </a:solidFill>
                <a:latin typeface="Segoe UI Light"/>
                <a:cs typeface="Segoe UI Light"/>
              </a:rPr>
              <a:t>Microsoft</a:t>
            </a:r>
            <a:r>
              <a:rPr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platform</a:t>
            </a:r>
            <a:r>
              <a:rPr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353535"/>
                </a:solidFill>
                <a:latin typeface="Segoe UI Light"/>
                <a:cs typeface="Segoe UI Light"/>
              </a:rPr>
              <a:t>solutions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111" y="763777"/>
          <a:ext cx="11436984" cy="5946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1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2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Product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6134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Category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Description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More</a:t>
                      </a:r>
                      <a:r>
                        <a:rPr sz="1200" b="1" spc="-5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Info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2017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451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Earned top spot in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Gartner’s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 Database magic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quadrant.</a:t>
                      </a:r>
                      <a:r>
                        <a:rPr sz="1200" spc="3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8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Linux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6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https://www.microsoft.com/en-us/server-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2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cloud/products/sql-server-2017/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is provisioned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built-in high availability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disaster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recovery.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9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3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us/services/sql-database/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Warehouse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MPP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04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handles relational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data.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Provision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pause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to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reduce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181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https://azure.microsoft.com/en- </a:t>
                      </a:r>
                      <a:r>
                        <a:rPr sz="1200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4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us/services/sql-data-warehouse/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</a:t>
                      </a:r>
                      <a:r>
                        <a:rPr sz="1200" spc="-7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74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Removes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the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complexities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ingesting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all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your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while making it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faster to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get up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running with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batch,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streaming,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5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us/services/data-lake-store/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HDInsight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114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compute/Hadoop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clusters-as-a-service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384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 Apache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Hadoop,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HBase, Kafka,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Query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(Hive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LLAP)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Storm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made easy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us/services/hdinsight/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95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fast,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easy,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collaborative Apache Spark based analytics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platform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optimized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https://databricks.com/azure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4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On-demand analytics job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service/Big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Data-as-a-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758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dynamically provisions resources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so you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run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queries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exabytes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data.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Includes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U- 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new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query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language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8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us/services/data-lake-analytics/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94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NoSQL: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Key-value,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Column-family,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Document,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Graph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Globally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distributed,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massively</a:t>
                      </a:r>
                      <a:r>
                        <a:rPr sz="1200" spc="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scalable,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multi-model,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API, low latency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service –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which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be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as an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or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hot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9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us/services/cosmos-db/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PostgreSQL,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MySQL,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fully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app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developers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https://azure.microsoft.com/en-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us/services/postgresql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112" y="1112646"/>
            <a:ext cx="11174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 </a:t>
            </a:r>
            <a:r>
              <a:rPr sz="1800" b="0" dirty="0">
                <a:solidFill>
                  <a:srgbClr val="0078D6"/>
                </a:solidFill>
                <a:latin typeface="Segoe UI Semilight"/>
                <a:cs typeface="Segoe UI Semilight"/>
              </a:rPr>
              <a:t>“no-compromises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” 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Lake: secure,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performant,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massively-scalable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storage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that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brings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 cost and </a:t>
            </a:r>
            <a:r>
              <a:rPr sz="1800" b="0" spc="-48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scale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profile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object storage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together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performance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and analytics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feature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set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data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storage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5025" y="403047"/>
            <a:ext cx="788797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701800" algn="l"/>
                <a:tab pos="3098165" algn="l"/>
                <a:tab pos="4471035" algn="l"/>
                <a:tab pos="6684645" algn="l"/>
              </a:tabLst>
            </a:pP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z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10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	L</a:t>
            </a:r>
            <a:r>
              <a:rPr sz="31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S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2</a:t>
            </a:r>
            <a:endParaRPr sz="31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3989" y="3360801"/>
            <a:ext cx="1295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M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6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9631" y="3360801"/>
            <a:ext cx="9632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6791" y="3360801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1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1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4267" y="3360801"/>
            <a:ext cx="725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U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6029" y="3865879"/>
            <a:ext cx="13468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No limits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on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size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6029" y="4658359"/>
            <a:ext cx="14605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Global footprint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(50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regions)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68610" y="3865879"/>
            <a:ext cx="176212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Optimized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Spark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 Hadoop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Engines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68610" y="4887214"/>
            <a:ext cx="159004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igh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y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te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  with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Azure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to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solutions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1505" y="3861561"/>
            <a:ext cx="137922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Automated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Lifecycle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Policy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Management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1505" y="4851857"/>
            <a:ext cx="1194435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 marL="29273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tiering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774" y="3756786"/>
            <a:ext cx="1885314" cy="2204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Support</a:t>
            </a:r>
            <a:r>
              <a:rPr sz="1300" spc="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fine-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grained ACLs,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protecting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3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the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folder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78D6"/>
              </a:buClr>
              <a:buFont typeface="Wingdings"/>
              <a:buChar char=""/>
            </a:pPr>
            <a:endParaRPr sz="1150">
              <a:latin typeface="Segoe UI"/>
              <a:cs typeface="Segoe UI"/>
            </a:endParaRPr>
          </a:p>
          <a:p>
            <a:pPr marL="292735" marR="23495" indent="-280670">
              <a:lnSpc>
                <a:spcPct val="100000"/>
              </a:lnSpc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Multi-layered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protection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via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at-rest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Storage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Service 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encryption and Azure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Active Directory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integration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5053" y="3269360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7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  <a:p>
            <a:pPr algn="ctr">
              <a:lnSpc>
                <a:spcPct val="100000"/>
              </a:lnSpc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V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1402" y="3269360"/>
            <a:ext cx="130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17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  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D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Y</a:t>
            </a:r>
            <a:endParaRPr sz="1200">
              <a:latin typeface="Segoe UI Light"/>
              <a:cs typeface="Segoe UI 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1558" y="2466313"/>
            <a:ext cx="770021" cy="5390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9373" y="2366932"/>
            <a:ext cx="847023" cy="6448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0918" y="2328431"/>
            <a:ext cx="625642" cy="75077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4853" y="2401021"/>
            <a:ext cx="654517" cy="71226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48668" y="2366130"/>
            <a:ext cx="721894" cy="82777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858000" y="2386583"/>
            <a:ext cx="485140" cy="777240"/>
          </a:xfrm>
          <a:custGeom>
            <a:avLst/>
            <a:gdLst/>
            <a:ahLst/>
            <a:cxnLst/>
            <a:rect l="l" t="t" r="r" b="b"/>
            <a:pathLst>
              <a:path w="485140" h="777239">
                <a:moveTo>
                  <a:pt x="137160" y="457200"/>
                </a:moveTo>
                <a:lnTo>
                  <a:pt x="0" y="457200"/>
                </a:lnTo>
                <a:lnTo>
                  <a:pt x="0" y="777240"/>
                </a:lnTo>
                <a:lnTo>
                  <a:pt x="137160" y="777240"/>
                </a:lnTo>
                <a:lnTo>
                  <a:pt x="137160" y="457200"/>
                </a:lnTo>
                <a:close/>
              </a:path>
              <a:path w="485140" h="777239">
                <a:moveTo>
                  <a:pt x="310883" y="274320"/>
                </a:moveTo>
                <a:lnTo>
                  <a:pt x="173736" y="274320"/>
                </a:lnTo>
                <a:lnTo>
                  <a:pt x="173736" y="777240"/>
                </a:lnTo>
                <a:lnTo>
                  <a:pt x="310883" y="777240"/>
                </a:lnTo>
                <a:lnTo>
                  <a:pt x="310883" y="274320"/>
                </a:lnTo>
                <a:close/>
              </a:path>
              <a:path w="485140" h="777239">
                <a:moveTo>
                  <a:pt x="484632" y="0"/>
                </a:moveTo>
                <a:lnTo>
                  <a:pt x="347472" y="0"/>
                </a:lnTo>
                <a:lnTo>
                  <a:pt x="347472" y="777240"/>
                </a:lnTo>
                <a:lnTo>
                  <a:pt x="484632" y="777240"/>
                </a:lnTo>
                <a:lnTo>
                  <a:pt x="484632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13275" y="3861561"/>
            <a:ext cx="143129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Atomic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means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faster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97418" y="3865879"/>
            <a:ext cx="12471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 store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pricing</a:t>
            </a:r>
            <a:r>
              <a:rPr sz="1300" spc="-7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97418" y="4658359"/>
            <a:ext cx="144208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File system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minimize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transactions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required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completion</a:t>
            </a:r>
            <a:endParaRPr sz="13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120" y="552195"/>
            <a:ext cx="7486764" cy="3970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52315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2731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8428" y="3336035"/>
            <a:ext cx="833755" cy="480059"/>
          </a:xfrm>
          <a:custGeom>
            <a:avLst/>
            <a:gdLst/>
            <a:ahLst/>
            <a:cxnLst/>
            <a:rect l="l" t="t" r="r" b="b"/>
            <a:pathLst>
              <a:path w="833754" h="480060">
                <a:moveTo>
                  <a:pt x="0" y="480059"/>
                </a:moveTo>
                <a:lnTo>
                  <a:pt x="833627" y="480059"/>
                </a:lnTo>
                <a:lnTo>
                  <a:pt x="833627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46294" y="3376040"/>
            <a:ext cx="45212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>
              <a:lnSpc>
                <a:spcPts val="137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ts val="1370"/>
              </a:lnSpc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200" b="1" spc="45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v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er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7583" y="1750568"/>
            <a:ext cx="1456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4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virtualization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6345" y="2803398"/>
            <a:ext cx="4108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T-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QL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770" y="2715513"/>
            <a:ext cx="596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</a:t>
            </a:r>
            <a:r>
              <a:rPr sz="11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alytics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2970" y="2715513"/>
            <a:ext cx="3479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</a:t>
            </a:r>
            <a:r>
              <a:rPr sz="11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843" y="4669916"/>
            <a:ext cx="7607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Open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database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iv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4485" y="4669916"/>
            <a:ext cx="4489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Q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65933" y="4669916"/>
            <a:ext cx="6337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la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al  databases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4839" y="4669916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3223" y="3055620"/>
            <a:ext cx="76200" cy="201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079" y="4399788"/>
            <a:ext cx="76200" cy="2073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080" y="4399788"/>
            <a:ext cx="76200" cy="2073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079" y="4399788"/>
            <a:ext cx="76200" cy="2073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7079" y="4399788"/>
            <a:ext cx="76200" cy="20739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709927" y="2580132"/>
            <a:ext cx="1002665" cy="194310"/>
            <a:chOff x="1709927" y="2580132"/>
            <a:chExt cx="1002665" cy="19431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3223" y="2586228"/>
              <a:ext cx="76200" cy="18821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09927" y="2586228"/>
              <a:ext cx="1002665" cy="0"/>
            </a:xfrm>
            <a:custGeom>
              <a:avLst/>
              <a:gdLst/>
              <a:ahLst/>
              <a:cxnLst/>
              <a:rect l="l" t="t" r="r" b="b"/>
              <a:pathLst>
                <a:path w="1002664">
                  <a:moveTo>
                    <a:pt x="0" y="0"/>
                  </a:moveTo>
                  <a:lnTo>
                    <a:pt x="1002284" y="0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17447" y="3313176"/>
            <a:ext cx="2588260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56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External 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Tables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4400" y="4005071"/>
            <a:ext cx="2593975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55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pools</a:t>
            </a:r>
            <a:r>
              <a:rPr sz="12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 pools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57188" y="3331464"/>
            <a:ext cx="833755" cy="485140"/>
          </a:xfrm>
          <a:custGeom>
            <a:avLst/>
            <a:gdLst/>
            <a:ahLst/>
            <a:cxnLst/>
            <a:rect l="l" t="t" r="r" b="b"/>
            <a:pathLst>
              <a:path w="833754" h="485139">
                <a:moveTo>
                  <a:pt x="0" y="484631"/>
                </a:moveTo>
                <a:lnTo>
                  <a:pt x="833628" y="484631"/>
                </a:lnTo>
                <a:lnTo>
                  <a:pt x="833628" y="0"/>
                </a:lnTo>
                <a:lnTo>
                  <a:pt x="0" y="0"/>
                </a:lnTo>
                <a:lnTo>
                  <a:pt x="0" y="48463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81851" y="3465321"/>
            <a:ext cx="401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31079" y="4200144"/>
            <a:ext cx="2529840" cy="462280"/>
          </a:xfrm>
          <a:custGeom>
            <a:avLst/>
            <a:gdLst/>
            <a:ahLst/>
            <a:cxnLst/>
            <a:rect l="l" t="t" r="r" b="b"/>
            <a:pathLst>
              <a:path w="2529840" h="462279">
                <a:moveTo>
                  <a:pt x="0" y="461771"/>
                </a:moveTo>
                <a:lnTo>
                  <a:pt x="2529839" y="461771"/>
                </a:lnTo>
                <a:lnTo>
                  <a:pt x="2529839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02403" y="4323715"/>
            <a:ext cx="2199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Scalable,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shared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(HDFS)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42103" y="2506979"/>
            <a:ext cx="2910840" cy="2339340"/>
            <a:chOff x="4642103" y="2506979"/>
            <a:chExt cx="2910840" cy="2339340"/>
          </a:xfrm>
        </p:grpSpPr>
        <p:sp>
          <p:nvSpPr>
            <p:cNvPr id="31" name="object 31"/>
            <p:cNvSpPr/>
            <p:nvPr/>
          </p:nvSpPr>
          <p:spPr>
            <a:xfrm>
              <a:off x="5364479" y="3816095"/>
              <a:ext cx="1510665" cy="383540"/>
            </a:xfrm>
            <a:custGeom>
              <a:avLst/>
              <a:gdLst/>
              <a:ahLst/>
              <a:cxnLst/>
              <a:rect l="l" t="t" r="r" b="b"/>
              <a:pathLst>
                <a:path w="1510665" h="383539">
                  <a:moveTo>
                    <a:pt x="0" y="0"/>
                  </a:moveTo>
                  <a:lnTo>
                    <a:pt x="0" y="383158"/>
                  </a:lnTo>
                </a:path>
                <a:path w="1510665" h="383539">
                  <a:moveTo>
                    <a:pt x="1510284" y="0"/>
                  </a:moveTo>
                  <a:lnTo>
                    <a:pt x="1510284" y="38315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48199" y="2513075"/>
              <a:ext cx="2898775" cy="2327275"/>
            </a:xfrm>
            <a:custGeom>
              <a:avLst/>
              <a:gdLst/>
              <a:ahLst/>
              <a:cxnLst/>
              <a:rect l="l" t="t" r="r" b="b"/>
              <a:pathLst>
                <a:path w="2898775" h="2327275">
                  <a:moveTo>
                    <a:pt x="0" y="2327148"/>
                  </a:moveTo>
                  <a:lnTo>
                    <a:pt x="2898648" y="2327148"/>
                  </a:lnTo>
                  <a:lnTo>
                    <a:pt x="2898648" y="0"/>
                  </a:lnTo>
                  <a:lnTo>
                    <a:pt x="0" y="0"/>
                  </a:lnTo>
                  <a:lnTo>
                    <a:pt x="0" y="2327148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638793" y="4748910"/>
            <a:ext cx="7886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525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External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93123" y="4315967"/>
            <a:ext cx="76200" cy="361950"/>
          </a:xfrm>
          <a:custGeom>
            <a:avLst/>
            <a:gdLst/>
            <a:ahLst/>
            <a:cxnLst/>
            <a:rect l="l" t="t" r="r" b="b"/>
            <a:pathLst>
              <a:path w="76200" h="361950">
                <a:moveTo>
                  <a:pt x="44450" y="63499"/>
                </a:moveTo>
                <a:lnTo>
                  <a:pt x="31750" y="63499"/>
                </a:lnTo>
                <a:lnTo>
                  <a:pt x="31750" y="361441"/>
                </a:lnTo>
                <a:lnTo>
                  <a:pt x="44450" y="361441"/>
                </a:lnTo>
                <a:lnTo>
                  <a:pt x="44450" y="63499"/>
                </a:lnTo>
                <a:close/>
              </a:path>
              <a:path w="76200" h="361950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61950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89880" y="2582951"/>
            <a:ext cx="2425700" cy="449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135" marR="5080" indent="-318770">
              <a:lnSpc>
                <a:spcPct val="132400"/>
              </a:lnSpc>
              <a:spcBef>
                <a:spcPts val="95"/>
              </a:spcBef>
            </a:pP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Admin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portal</a:t>
            </a:r>
            <a:r>
              <a:rPr sz="105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management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 </a:t>
            </a:r>
            <a:r>
              <a:rPr sz="1050" b="1" spc="-27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Integrated</a:t>
            </a:r>
            <a:r>
              <a:rPr sz="105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AD-based</a:t>
            </a:r>
            <a:r>
              <a:rPr sz="105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security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22792" y="3745991"/>
            <a:ext cx="124523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13995" marR="205104" indent="3302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 </a:t>
            </a:r>
            <a:r>
              <a:rPr sz="1200" b="1" spc="-3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ML</a:t>
            </a:r>
            <a:r>
              <a:rPr sz="1200" b="1" spc="-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94619" y="3745991"/>
            <a:ext cx="124396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99720" marR="291465" indent="5334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Spark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 </a:t>
            </a:r>
            <a:r>
              <a:rPr sz="12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M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02190" y="4748910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01631" y="2970657"/>
            <a:ext cx="12312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REST</a:t>
            </a:r>
            <a:r>
              <a:rPr sz="1050" b="1" spc="-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API</a:t>
            </a:r>
            <a:r>
              <a:rPr sz="105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containers </a:t>
            </a:r>
            <a:r>
              <a:rPr sz="1050" b="1" spc="-2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for</a:t>
            </a:r>
            <a:r>
              <a:rPr sz="105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models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73223" y="3729228"/>
            <a:ext cx="76200" cy="221996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9422892" y="4306823"/>
            <a:ext cx="1537970" cy="365760"/>
            <a:chOff x="9422892" y="4306823"/>
            <a:chExt cx="1537970" cy="365760"/>
          </a:xfrm>
        </p:grpSpPr>
        <p:sp>
          <p:nvSpPr>
            <p:cNvPr id="42" name="object 42"/>
            <p:cNvSpPr/>
            <p:nvPr/>
          </p:nvSpPr>
          <p:spPr>
            <a:xfrm>
              <a:off x="9422892" y="4306823"/>
              <a:ext cx="1537970" cy="236220"/>
            </a:xfrm>
            <a:custGeom>
              <a:avLst/>
              <a:gdLst/>
              <a:ahLst/>
              <a:cxnLst/>
              <a:rect l="l" t="t" r="r" b="b"/>
              <a:pathLst>
                <a:path w="1537970" h="236220">
                  <a:moveTo>
                    <a:pt x="44450" y="74802"/>
                  </a:moveTo>
                  <a:lnTo>
                    <a:pt x="31750" y="74802"/>
                  </a:lnTo>
                  <a:lnTo>
                    <a:pt x="31750" y="233171"/>
                  </a:lnTo>
                  <a:lnTo>
                    <a:pt x="34543" y="235965"/>
                  </a:lnTo>
                  <a:lnTo>
                    <a:pt x="1503426" y="235965"/>
                  </a:lnTo>
                  <a:lnTo>
                    <a:pt x="1506219" y="233171"/>
                  </a:lnTo>
                  <a:lnTo>
                    <a:pt x="1506219" y="229615"/>
                  </a:lnTo>
                  <a:lnTo>
                    <a:pt x="44450" y="229615"/>
                  </a:lnTo>
                  <a:lnTo>
                    <a:pt x="38100" y="223265"/>
                  </a:lnTo>
                  <a:lnTo>
                    <a:pt x="44450" y="223265"/>
                  </a:lnTo>
                  <a:lnTo>
                    <a:pt x="44450" y="74802"/>
                  </a:lnTo>
                  <a:close/>
                </a:path>
                <a:path w="1537970" h="236220">
                  <a:moveTo>
                    <a:pt x="44450" y="223265"/>
                  </a:moveTo>
                  <a:lnTo>
                    <a:pt x="38100" y="223265"/>
                  </a:lnTo>
                  <a:lnTo>
                    <a:pt x="44450" y="229615"/>
                  </a:lnTo>
                  <a:lnTo>
                    <a:pt x="44450" y="223265"/>
                  </a:lnTo>
                  <a:close/>
                </a:path>
                <a:path w="1537970" h="236220">
                  <a:moveTo>
                    <a:pt x="1493519" y="223265"/>
                  </a:moveTo>
                  <a:lnTo>
                    <a:pt x="44450" y="223265"/>
                  </a:lnTo>
                  <a:lnTo>
                    <a:pt x="44450" y="229615"/>
                  </a:lnTo>
                  <a:lnTo>
                    <a:pt x="1493519" y="229615"/>
                  </a:lnTo>
                  <a:lnTo>
                    <a:pt x="1493519" y="223265"/>
                  </a:lnTo>
                  <a:close/>
                </a:path>
                <a:path w="1537970" h="236220">
                  <a:moveTo>
                    <a:pt x="1506219" y="63500"/>
                  </a:moveTo>
                  <a:lnTo>
                    <a:pt x="1493519" y="63500"/>
                  </a:lnTo>
                  <a:lnTo>
                    <a:pt x="1493519" y="229615"/>
                  </a:lnTo>
                  <a:lnTo>
                    <a:pt x="1499869" y="223265"/>
                  </a:lnTo>
                  <a:lnTo>
                    <a:pt x="1506219" y="223265"/>
                  </a:lnTo>
                  <a:lnTo>
                    <a:pt x="1506219" y="63500"/>
                  </a:lnTo>
                  <a:close/>
                </a:path>
                <a:path w="1537970" h="236220">
                  <a:moveTo>
                    <a:pt x="1506219" y="223265"/>
                  </a:moveTo>
                  <a:lnTo>
                    <a:pt x="1499869" y="223265"/>
                  </a:lnTo>
                  <a:lnTo>
                    <a:pt x="1493519" y="229615"/>
                  </a:lnTo>
                  <a:lnTo>
                    <a:pt x="1506219" y="229615"/>
                  </a:lnTo>
                  <a:lnTo>
                    <a:pt x="1506219" y="223265"/>
                  </a:lnTo>
                  <a:close/>
                </a:path>
                <a:path w="1537970" h="236220">
                  <a:moveTo>
                    <a:pt x="38100" y="11302"/>
                  </a:moveTo>
                  <a:lnTo>
                    <a:pt x="0" y="87502"/>
                  </a:lnTo>
                  <a:lnTo>
                    <a:pt x="31750" y="87502"/>
                  </a:lnTo>
                  <a:lnTo>
                    <a:pt x="31750" y="74802"/>
                  </a:lnTo>
                  <a:lnTo>
                    <a:pt x="69850" y="74802"/>
                  </a:lnTo>
                  <a:lnTo>
                    <a:pt x="38100" y="11302"/>
                  </a:lnTo>
                  <a:close/>
                </a:path>
                <a:path w="1537970" h="236220">
                  <a:moveTo>
                    <a:pt x="69850" y="74802"/>
                  </a:moveTo>
                  <a:lnTo>
                    <a:pt x="44450" y="74802"/>
                  </a:lnTo>
                  <a:lnTo>
                    <a:pt x="44450" y="87502"/>
                  </a:lnTo>
                  <a:lnTo>
                    <a:pt x="76200" y="87502"/>
                  </a:lnTo>
                  <a:lnTo>
                    <a:pt x="69850" y="74802"/>
                  </a:lnTo>
                  <a:close/>
                </a:path>
                <a:path w="1537970" h="236220">
                  <a:moveTo>
                    <a:pt x="1499869" y="0"/>
                  </a:moveTo>
                  <a:lnTo>
                    <a:pt x="1461769" y="76200"/>
                  </a:lnTo>
                  <a:lnTo>
                    <a:pt x="1493519" y="76200"/>
                  </a:lnTo>
                  <a:lnTo>
                    <a:pt x="1493519" y="63500"/>
                  </a:lnTo>
                  <a:lnTo>
                    <a:pt x="1531619" y="63500"/>
                  </a:lnTo>
                  <a:lnTo>
                    <a:pt x="1499869" y="0"/>
                  </a:lnTo>
                  <a:close/>
                </a:path>
                <a:path w="1537970" h="236220">
                  <a:moveTo>
                    <a:pt x="1531619" y="63500"/>
                  </a:moveTo>
                  <a:lnTo>
                    <a:pt x="1506219" y="63500"/>
                  </a:lnTo>
                  <a:lnTo>
                    <a:pt x="1506219" y="76200"/>
                  </a:lnTo>
                  <a:lnTo>
                    <a:pt x="1537969" y="76200"/>
                  </a:lnTo>
                  <a:lnTo>
                    <a:pt x="1531619" y="635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87356" y="4536947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0" y="1351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155438" y="1378711"/>
            <a:ext cx="1909445" cy="824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Managing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3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marL="108585" marR="5080" indent="-96520">
              <a:lnSpc>
                <a:spcPct val="100000"/>
              </a:lnSpc>
              <a:spcBef>
                <a:spcPts val="101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Managed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3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077D6"/>
                </a:solidFill>
                <a:latin typeface="Segoe UI"/>
                <a:cs typeface="Segoe UI"/>
              </a:rPr>
              <a:t>lake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with </a:t>
            </a:r>
            <a:r>
              <a:rPr sz="1400" spc="-37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SQL</a:t>
            </a:r>
            <a:r>
              <a:rPr sz="1400" spc="-2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0077D6"/>
                </a:solidFill>
                <a:latin typeface="Segoe UI"/>
                <a:cs typeface="Segoe UI"/>
              </a:rPr>
              <a:t>Server</a:t>
            </a:r>
            <a:r>
              <a:rPr sz="1400" spc="1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Spark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334516" y="1378711"/>
            <a:ext cx="1781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 Semibold"/>
                <a:cs typeface="Segoe UI Semibold"/>
              </a:rPr>
              <a:t>Integrating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5" dirty="0">
                <a:latin typeface="Segoe UI Semibold"/>
                <a:cs typeface="Segoe UI Semibold"/>
              </a:rPr>
              <a:t>all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10" dirty="0"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33458" y="1378711"/>
            <a:ext cx="1722755" cy="611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AI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over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Complete</a:t>
            </a:r>
            <a:r>
              <a:rPr sz="1400" spc="-4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AI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platform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71372" y="2241804"/>
            <a:ext cx="480059" cy="410209"/>
            <a:chOff x="1071372" y="2241804"/>
            <a:chExt cx="480059" cy="410209"/>
          </a:xfrm>
        </p:grpSpPr>
        <p:sp>
          <p:nvSpPr>
            <p:cNvPr id="48" name="object 48"/>
            <p:cNvSpPr/>
            <p:nvPr/>
          </p:nvSpPr>
          <p:spPr>
            <a:xfrm>
              <a:off x="1077468" y="2247900"/>
              <a:ext cx="467995" cy="398145"/>
            </a:xfrm>
            <a:custGeom>
              <a:avLst/>
              <a:gdLst/>
              <a:ahLst/>
              <a:cxnLst/>
              <a:rect l="l" t="t" r="r" b="b"/>
              <a:pathLst>
                <a:path w="467994" h="398144">
                  <a:moveTo>
                    <a:pt x="0" y="397763"/>
                  </a:moveTo>
                  <a:lnTo>
                    <a:pt x="467868" y="397763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7994" h="398144">
                  <a:moveTo>
                    <a:pt x="467868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48740" y="2284475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3509" h="35560">
                  <a:moveTo>
                    <a:pt x="88392" y="7874"/>
                  </a:moveTo>
                  <a:lnTo>
                    <a:pt x="80518" y="0"/>
                  </a:lnTo>
                  <a:lnTo>
                    <a:pt x="61214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214" y="35052"/>
                  </a:lnTo>
                  <a:lnTo>
                    <a:pt x="80518" y="35052"/>
                  </a:lnTo>
                  <a:lnTo>
                    <a:pt x="88392" y="27178"/>
                  </a:lnTo>
                  <a:lnTo>
                    <a:pt x="88392" y="7874"/>
                  </a:lnTo>
                  <a:close/>
                </a:path>
                <a:path w="143509" h="35560">
                  <a:moveTo>
                    <a:pt x="143256" y="7874"/>
                  </a:moveTo>
                  <a:lnTo>
                    <a:pt x="135382" y="0"/>
                  </a:lnTo>
                  <a:lnTo>
                    <a:pt x="116078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078" y="35052"/>
                  </a:lnTo>
                  <a:lnTo>
                    <a:pt x="135382" y="35052"/>
                  </a:lnTo>
                  <a:lnTo>
                    <a:pt x="143256" y="27178"/>
                  </a:lnTo>
                  <a:lnTo>
                    <a:pt x="143256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22248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09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09" h="135889">
                  <a:moveTo>
                    <a:pt x="74676" y="80772"/>
                  </a:moveTo>
                  <a:lnTo>
                    <a:pt x="74676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875788" y="2241804"/>
            <a:ext cx="481965" cy="410209"/>
            <a:chOff x="2875788" y="2241804"/>
            <a:chExt cx="481965" cy="410209"/>
          </a:xfrm>
        </p:grpSpPr>
        <p:sp>
          <p:nvSpPr>
            <p:cNvPr id="52" name="object 52"/>
            <p:cNvSpPr/>
            <p:nvPr/>
          </p:nvSpPr>
          <p:spPr>
            <a:xfrm>
              <a:off x="2881884" y="2247900"/>
              <a:ext cx="469900" cy="398145"/>
            </a:xfrm>
            <a:custGeom>
              <a:avLst/>
              <a:gdLst/>
              <a:ahLst/>
              <a:cxnLst/>
              <a:rect l="l" t="t" r="r" b="b"/>
              <a:pathLst>
                <a:path w="469900" h="398144">
                  <a:moveTo>
                    <a:pt x="0" y="397763"/>
                  </a:moveTo>
                  <a:lnTo>
                    <a:pt x="469392" y="39776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9900" h="398144">
                  <a:moveTo>
                    <a:pt x="469392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53156" y="2284475"/>
              <a:ext cx="144780" cy="35560"/>
            </a:xfrm>
            <a:custGeom>
              <a:avLst/>
              <a:gdLst/>
              <a:ahLst/>
              <a:cxnLst/>
              <a:rect l="l" t="t" r="r" b="b"/>
              <a:pathLst>
                <a:path w="14477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4779" h="35560">
                  <a:moveTo>
                    <a:pt x="89916" y="7874"/>
                  </a:moveTo>
                  <a:lnTo>
                    <a:pt x="81788" y="0"/>
                  </a:lnTo>
                  <a:lnTo>
                    <a:pt x="61468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468" y="35052"/>
                  </a:lnTo>
                  <a:lnTo>
                    <a:pt x="81788" y="35052"/>
                  </a:lnTo>
                  <a:lnTo>
                    <a:pt x="89916" y="27178"/>
                  </a:lnTo>
                  <a:lnTo>
                    <a:pt x="89916" y="7874"/>
                  </a:lnTo>
                  <a:close/>
                </a:path>
                <a:path w="144779" h="35560">
                  <a:moveTo>
                    <a:pt x="144780" y="7874"/>
                  </a:moveTo>
                  <a:lnTo>
                    <a:pt x="136652" y="0"/>
                  </a:lnTo>
                  <a:lnTo>
                    <a:pt x="116332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332" y="35052"/>
                  </a:lnTo>
                  <a:lnTo>
                    <a:pt x="136652" y="35052"/>
                  </a:lnTo>
                  <a:lnTo>
                    <a:pt x="144780" y="27178"/>
                  </a:lnTo>
                  <a:lnTo>
                    <a:pt x="144780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26664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10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10" h="135889">
                  <a:moveTo>
                    <a:pt x="74675" y="80772"/>
                  </a:moveTo>
                  <a:lnTo>
                    <a:pt x="74675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9811511" y="2197607"/>
            <a:ext cx="365760" cy="326390"/>
            <a:chOff x="9811511" y="2197607"/>
            <a:chExt cx="365760" cy="326390"/>
          </a:xfrm>
        </p:grpSpPr>
        <p:sp>
          <p:nvSpPr>
            <p:cNvPr id="56" name="object 56"/>
            <p:cNvSpPr/>
            <p:nvPr/>
          </p:nvSpPr>
          <p:spPr>
            <a:xfrm>
              <a:off x="9817607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869423" y="2253995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012680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064"/>
                  </a:lnTo>
                  <a:lnTo>
                    <a:pt x="28956" y="9144"/>
                  </a:lnTo>
                  <a:lnTo>
                    <a:pt x="28956" y="14224"/>
                  </a:lnTo>
                  <a:lnTo>
                    <a:pt x="33020" y="18288"/>
                  </a:lnTo>
                  <a:lnTo>
                    <a:pt x="43180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945623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0248900" y="2197607"/>
            <a:ext cx="365760" cy="326390"/>
            <a:chOff x="10248900" y="2197607"/>
            <a:chExt cx="365760" cy="326390"/>
          </a:xfrm>
        </p:grpSpPr>
        <p:sp>
          <p:nvSpPr>
            <p:cNvPr id="61" name="object 61"/>
            <p:cNvSpPr/>
            <p:nvPr/>
          </p:nvSpPr>
          <p:spPr>
            <a:xfrm>
              <a:off x="10254995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306811" y="2253995"/>
              <a:ext cx="250190" cy="212090"/>
            </a:xfrm>
            <a:custGeom>
              <a:avLst/>
              <a:gdLst/>
              <a:ahLst/>
              <a:cxnLst/>
              <a:rect l="l" t="t" r="r" b="b"/>
              <a:pathLst>
                <a:path w="250190" h="212089">
                  <a:moveTo>
                    <a:pt x="0" y="211836"/>
                  </a:moveTo>
                  <a:lnTo>
                    <a:pt x="249935" y="211836"/>
                  </a:lnTo>
                  <a:lnTo>
                    <a:pt x="249935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50190" h="212089">
                  <a:moveTo>
                    <a:pt x="249936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451592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2799" y="0"/>
                  </a:lnTo>
                  <a:lnTo>
                    <a:pt x="31877" y="0"/>
                  </a:lnTo>
                  <a:lnTo>
                    <a:pt x="27432" y="4064"/>
                  </a:lnTo>
                  <a:lnTo>
                    <a:pt x="27432" y="9144"/>
                  </a:lnTo>
                  <a:lnTo>
                    <a:pt x="27432" y="14224"/>
                  </a:lnTo>
                  <a:lnTo>
                    <a:pt x="31877" y="18288"/>
                  </a:lnTo>
                  <a:lnTo>
                    <a:pt x="42799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84536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9934956" y="2580132"/>
            <a:ext cx="365760" cy="326390"/>
            <a:chOff x="9934956" y="2580132"/>
            <a:chExt cx="365760" cy="326390"/>
          </a:xfrm>
        </p:grpSpPr>
        <p:sp>
          <p:nvSpPr>
            <p:cNvPr id="66" name="object 66"/>
            <p:cNvSpPr/>
            <p:nvPr/>
          </p:nvSpPr>
          <p:spPr>
            <a:xfrm>
              <a:off x="9941052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992868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36124" y="2656331"/>
              <a:ext cx="78105" cy="20320"/>
            </a:xfrm>
            <a:custGeom>
              <a:avLst/>
              <a:gdLst/>
              <a:ahLst/>
              <a:cxnLst/>
              <a:rect l="l" t="t" r="r" b="b"/>
              <a:pathLst>
                <a:path w="78104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8104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8104" h="20319">
                  <a:moveTo>
                    <a:pt x="77724" y="4445"/>
                  </a:moveTo>
                  <a:lnTo>
                    <a:pt x="73279" y="0"/>
                  </a:lnTo>
                  <a:lnTo>
                    <a:pt x="62357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2357" y="19812"/>
                  </a:lnTo>
                  <a:lnTo>
                    <a:pt x="73279" y="19812"/>
                  </a:lnTo>
                  <a:lnTo>
                    <a:pt x="77724" y="15367"/>
                  </a:lnTo>
                  <a:lnTo>
                    <a:pt x="77724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069068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0372343" y="2580132"/>
            <a:ext cx="365760" cy="326390"/>
            <a:chOff x="10372343" y="2580132"/>
            <a:chExt cx="365760" cy="326390"/>
          </a:xfrm>
        </p:grpSpPr>
        <p:sp>
          <p:nvSpPr>
            <p:cNvPr id="71" name="object 71"/>
            <p:cNvSpPr/>
            <p:nvPr/>
          </p:nvSpPr>
          <p:spPr>
            <a:xfrm>
              <a:off x="10378439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431779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575036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507979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9497568" y="2580132"/>
            <a:ext cx="365760" cy="326390"/>
            <a:chOff x="9497568" y="2580132"/>
            <a:chExt cx="365760" cy="326390"/>
          </a:xfrm>
        </p:grpSpPr>
        <p:sp>
          <p:nvSpPr>
            <p:cNvPr id="76" name="object 76"/>
            <p:cNvSpPr/>
            <p:nvPr/>
          </p:nvSpPr>
          <p:spPr>
            <a:xfrm>
              <a:off x="9503664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557004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700260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33204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443221" y="5385053"/>
            <a:ext cx="3278504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Segoe UI"/>
                <a:cs typeface="Segoe UI"/>
              </a:rPr>
              <a:t>Store </a:t>
            </a:r>
            <a:r>
              <a:rPr sz="1200" spc="-5" dirty="0">
                <a:latin typeface="Segoe UI"/>
                <a:cs typeface="Segoe UI"/>
              </a:rPr>
              <a:t>high volume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a data </a:t>
            </a:r>
            <a:r>
              <a:rPr sz="1200" spc="-10" dirty="0">
                <a:latin typeface="Segoe UI"/>
                <a:cs typeface="Segoe UI"/>
              </a:rPr>
              <a:t>lake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5" dirty="0">
                <a:latin typeface="Segoe UI"/>
                <a:cs typeface="Segoe UI"/>
              </a:rPr>
              <a:t>access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easily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using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either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Spark</a:t>
            </a:r>
            <a:endParaRPr sz="1200">
              <a:latin typeface="Segoe UI"/>
              <a:cs typeface="Segoe UI"/>
            </a:endParaRPr>
          </a:p>
          <a:p>
            <a:pPr marL="12700" marR="18161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Management </a:t>
            </a:r>
            <a:r>
              <a:rPr sz="1200" dirty="0">
                <a:latin typeface="Segoe UI"/>
                <a:cs typeface="Segoe UI"/>
              </a:rPr>
              <a:t>services, admin </a:t>
            </a:r>
            <a:r>
              <a:rPr sz="1200" spc="5" dirty="0">
                <a:latin typeface="Segoe UI"/>
                <a:cs typeface="Segoe UI"/>
              </a:rPr>
              <a:t>portal,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integrated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security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make</a:t>
            </a:r>
            <a:r>
              <a:rPr sz="1200" spc="-5" dirty="0">
                <a:latin typeface="Segoe UI"/>
                <a:cs typeface="Segoe UI"/>
              </a:rPr>
              <a:t> 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all</a:t>
            </a:r>
            <a:r>
              <a:rPr sz="1200" spc="-5" dirty="0">
                <a:latin typeface="Segoe UI"/>
                <a:cs typeface="Segoe UI"/>
              </a:rPr>
              <a:t> easy</a:t>
            </a:r>
            <a:r>
              <a:rPr sz="1200" spc="-10" dirty="0">
                <a:latin typeface="Segoe UI"/>
                <a:cs typeface="Segoe UI"/>
              </a:rPr>
              <a:t> to </a:t>
            </a:r>
            <a:r>
              <a:rPr sz="1200" spc="-5" dirty="0">
                <a:latin typeface="Segoe UI"/>
                <a:cs typeface="Segoe UI"/>
              </a:rPr>
              <a:t>manage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53897" y="5385053"/>
            <a:ext cx="28384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Combine</a:t>
            </a:r>
            <a:r>
              <a:rPr sz="1200" spc="-4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data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 from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many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sources</a:t>
            </a:r>
            <a:r>
              <a:rPr sz="1200" spc="-3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without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moving</a:t>
            </a:r>
            <a:r>
              <a:rPr sz="1200" spc="-2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or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replicating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it</a:t>
            </a:r>
            <a:endParaRPr sz="1200">
              <a:latin typeface="Segoe UI"/>
              <a:cs typeface="Segoe UI"/>
            </a:endParaRPr>
          </a:p>
          <a:p>
            <a:pPr marL="12700" marR="107314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Scale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out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compute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caching </a:t>
            </a:r>
            <a:r>
              <a:rPr sz="1200" spc="-10" dirty="0">
                <a:solidFill>
                  <a:srgbClr val="171717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boost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performance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534527" y="5385053"/>
            <a:ext cx="33000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Easily feed integrated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from many sources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training</a:t>
            </a:r>
            <a:endParaRPr sz="1200">
              <a:latin typeface="Segoe UI"/>
              <a:cs typeface="Segoe UI"/>
            </a:endParaRPr>
          </a:p>
          <a:p>
            <a:pPr marL="12700" marR="158115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Ingest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5" dirty="0">
                <a:latin typeface="Segoe UI"/>
                <a:cs typeface="Segoe UI"/>
              </a:rPr>
              <a:t> prep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then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train,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store,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operationalize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models</a:t>
            </a:r>
            <a:r>
              <a:rPr sz="1200" dirty="0">
                <a:latin typeface="Segoe UI"/>
                <a:cs typeface="Segoe UI"/>
              </a:rPr>
              <a:t> all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one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system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435610"/>
            <a:ext cx="65855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solidFill>
                  <a:srgbClr val="000000"/>
                </a:solidFill>
                <a:latin typeface="Segoe UI Semibold"/>
                <a:cs typeface="Segoe UI Semibold"/>
              </a:rPr>
              <a:t>Increase</a:t>
            </a:r>
            <a:r>
              <a:rPr b="1" spc="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analytics</a:t>
            </a:r>
            <a:r>
              <a:rPr b="1" spc="2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and</a:t>
            </a:r>
            <a:r>
              <a:rPr b="1" spc="1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apps</a:t>
            </a:r>
            <a:r>
              <a:rPr b="1" spc="2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dirty="0">
                <a:solidFill>
                  <a:srgbClr val="000000"/>
                </a:solidFill>
                <a:latin typeface="Segoe UI Semibold"/>
                <a:cs typeface="Segoe UI Semibold"/>
              </a:rPr>
              <a:t>performance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9198" y="1728342"/>
            <a:ext cx="378713" cy="9512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15057" y="1903222"/>
            <a:ext cx="9731375" cy="3451225"/>
            <a:chOff x="2115057" y="1903222"/>
            <a:chExt cx="9731375" cy="3451225"/>
          </a:xfrm>
        </p:grpSpPr>
        <p:sp>
          <p:nvSpPr>
            <p:cNvPr id="6" name="object 6"/>
            <p:cNvSpPr/>
            <p:nvPr/>
          </p:nvSpPr>
          <p:spPr>
            <a:xfrm>
              <a:off x="2121407" y="1909572"/>
              <a:ext cx="9718675" cy="3438525"/>
            </a:xfrm>
            <a:custGeom>
              <a:avLst/>
              <a:gdLst/>
              <a:ahLst/>
              <a:cxnLst/>
              <a:rect l="l" t="t" r="r" b="b"/>
              <a:pathLst>
                <a:path w="9718675" h="3438525">
                  <a:moveTo>
                    <a:pt x="0" y="3438144"/>
                  </a:moveTo>
                  <a:lnTo>
                    <a:pt x="9718548" y="3438144"/>
                  </a:lnTo>
                  <a:lnTo>
                    <a:pt x="9718548" y="0"/>
                  </a:lnTo>
                  <a:lnTo>
                    <a:pt x="0" y="0"/>
                  </a:lnTo>
                  <a:lnTo>
                    <a:pt x="0" y="34381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2711" y="2319527"/>
              <a:ext cx="76200" cy="1742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18275" y="2552700"/>
              <a:ext cx="4333240" cy="791210"/>
            </a:xfrm>
            <a:custGeom>
              <a:avLst/>
              <a:gdLst/>
              <a:ahLst/>
              <a:cxnLst/>
              <a:rect l="l" t="t" r="r" b="b"/>
              <a:pathLst>
                <a:path w="4333240" h="791210">
                  <a:moveTo>
                    <a:pt x="0" y="790955"/>
                  </a:moveTo>
                  <a:lnTo>
                    <a:pt x="4332732" y="790955"/>
                  </a:lnTo>
                  <a:lnTo>
                    <a:pt x="4332732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97904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1052" y="2828544"/>
            <a:ext cx="1161415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26720" marR="18542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03592" y="2828544"/>
            <a:ext cx="118745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8784" marR="19939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69323" y="2828544"/>
            <a:ext cx="117094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1165" marR="188595" indent="-231775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7130" y="2927731"/>
            <a:ext cx="1536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91029" y="2546350"/>
            <a:ext cx="6093460" cy="1207770"/>
            <a:chOff x="1891029" y="2546350"/>
            <a:chExt cx="6093460" cy="1207770"/>
          </a:xfrm>
        </p:grpSpPr>
        <p:sp>
          <p:nvSpPr>
            <p:cNvPr id="15" name="object 15"/>
            <p:cNvSpPr/>
            <p:nvPr/>
          </p:nvSpPr>
          <p:spPr>
            <a:xfrm>
              <a:off x="1897379" y="3028187"/>
              <a:ext cx="6080760" cy="720090"/>
            </a:xfrm>
            <a:custGeom>
              <a:avLst/>
              <a:gdLst/>
              <a:ahLst/>
              <a:cxnLst/>
              <a:rect l="l" t="t" r="r" b="b"/>
              <a:pathLst>
                <a:path w="6080759" h="720089">
                  <a:moveTo>
                    <a:pt x="6080760" y="190500"/>
                  </a:moveTo>
                  <a:lnTo>
                    <a:pt x="6080760" y="719582"/>
                  </a:lnTo>
                </a:path>
                <a:path w="6080759" h="720089">
                  <a:moveTo>
                    <a:pt x="548005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28671" y="2552700"/>
              <a:ext cx="1226820" cy="791210"/>
            </a:xfrm>
            <a:custGeom>
              <a:avLst/>
              <a:gdLst/>
              <a:ahLst/>
              <a:cxnLst/>
              <a:rect l="l" t="t" r="r" b="b"/>
              <a:pathLst>
                <a:path w="1226820" h="791210">
                  <a:moveTo>
                    <a:pt x="0" y="790955"/>
                  </a:moveTo>
                  <a:lnTo>
                    <a:pt x="1226820" y="790955"/>
                  </a:lnTo>
                  <a:lnTo>
                    <a:pt x="122682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07411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4495" y="2828544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4838" y="2339467"/>
            <a:ext cx="10567670" cy="2563495"/>
            <a:chOff x="354838" y="2339467"/>
            <a:chExt cx="10567670" cy="2563495"/>
          </a:xfrm>
        </p:grpSpPr>
        <p:sp>
          <p:nvSpPr>
            <p:cNvPr id="20" name="object 20"/>
            <p:cNvSpPr/>
            <p:nvPr/>
          </p:nvSpPr>
          <p:spPr>
            <a:xfrm>
              <a:off x="361188" y="2542032"/>
              <a:ext cx="1542415" cy="812800"/>
            </a:xfrm>
            <a:custGeom>
              <a:avLst/>
              <a:gdLst/>
              <a:ahLst/>
              <a:cxnLst/>
              <a:rect l="l" t="t" r="r" b="b"/>
              <a:pathLst>
                <a:path w="1542414" h="812800">
                  <a:moveTo>
                    <a:pt x="0" y="812291"/>
                  </a:moveTo>
                  <a:lnTo>
                    <a:pt x="1542288" y="812291"/>
                  </a:lnTo>
                  <a:lnTo>
                    <a:pt x="1542288" y="0"/>
                  </a:lnTo>
                  <a:lnTo>
                    <a:pt x="0" y="0"/>
                  </a:lnTo>
                  <a:lnTo>
                    <a:pt x="0" y="812291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667" y="2339467"/>
              <a:ext cx="1164526" cy="951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820" y="3041904"/>
              <a:ext cx="653796" cy="1767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920" y="2732532"/>
              <a:ext cx="487680" cy="1127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155" y="3093720"/>
              <a:ext cx="585216" cy="838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672" y="2613660"/>
              <a:ext cx="678179" cy="3429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20923" y="2364994"/>
              <a:ext cx="5198745" cy="153035"/>
            </a:xfrm>
            <a:custGeom>
              <a:avLst/>
              <a:gdLst/>
              <a:ahLst/>
              <a:cxnLst/>
              <a:rect l="l" t="t" r="r" b="b"/>
              <a:pathLst>
                <a:path w="5198745" h="153035">
                  <a:moveTo>
                    <a:pt x="31750" y="76453"/>
                  </a:moveTo>
                  <a:lnTo>
                    <a:pt x="0" y="76453"/>
                  </a:lnTo>
                  <a:lnTo>
                    <a:pt x="38100" y="152653"/>
                  </a:lnTo>
                  <a:lnTo>
                    <a:pt x="69850" y="89153"/>
                  </a:lnTo>
                  <a:lnTo>
                    <a:pt x="31750" y="89153"/>
                  </a:lnTo>
                  <a:lnTo>
                    <a:pt x="31750" y="76453"/>
                  </a:lnTo>
                  <a:close/>
                </a:path>
                <a:path w="5198745" h="153035">
                  <a:moveTo>
                    <a:pt x="5198364" y="0"/>
                  </a:moveTo>
                  <a:lnTo>
                    <a:pt x="34543" y="0"/>
                  </a:lnTo>
                  <a:lnTo>
                    <a:pt x="31750" y="2793"/>
                  </a:lnTo>
                  <a:lnTo>
                    <a:pt x="31750" y="89153"/>
                  </a:lnTo>
                  <a:lnTo>
                    <a:pt x="44450" y="89153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5198364" y="6350"/>
                  </a:lnTo>
                  <a:lnTo>
                    <a:pt x="5198364" y="0"/>
                  </a:lnTo>
                  <a:close/>
                </a:path>
                <a:path w="5198745" h="153035">
                  <a:moveTo>
                    <a:pt x="76200" y="76453"/>
                  </a:moveTo>
                  <a:lnTo>
                    <a:pt x="44450" y="76453"/>
                  </a:lnTo>
                  <a:lnTo>
                    <a:pt x="44450" y="89153"/>
                  </a:lnTo>
                  <a:lnTo>
                    <a:pt x="69850" y="89153"/>
                  </a:lnTo>
                  <a:lnTo>
                    <a:pt x="76200" y="76453"/>
                  </a:lnTo>
                  <a:close/>
                </a:path>
                <a:path w="5198745" h="153035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5198745" h="153035">
                  <a:moveTo>
                    <a:pt x="5198364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5198364" y="12700"/>
                  </a:lnTo>
                  <a:lnTo>
                    <a:pt x="5198364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9660" y="3364992"/>
              <a:ext cx="2630805" cy="1362710"/>
            </a:xfrm>
            <a:custGeom>
              <a:avLst/>
              <a:gdLst/>
              <a:ahLst/>
              <a:cxnLst/>
              <a:rect l="l" t="t" r="r" b="b"/>
              <a:pathLst>
                <a:path w="2630804" h="1362710">
                  <a:moveTo>
                    <a:pt x="2630424" y="914400"/>
                  </a:moveTo>
                  <a:lnTo>
                    <a:pt x="0" y="914400"/>
                  </a:lnTo>
                  <a:lnTo>
                    <a:pt x="0" y="0"/>
                  </a:lnTo>
                </a:path>
                <a:path w="2630804" h="1362710">
                  <a:moveTo>
                    <a:pt x="2630424" y="1362456"/>
                  </a:moveTo>
                  <a:lnTo>
                    <a:pt x="408431" y="136245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1352" y="4698492"/>
              <a:ext cx="440690" cy="172720"/>
            </a:xfrm>
            <a:custGeom>
              <a:avLst/>
              <a:gdLst/>
              <a:ahLst/>
              <a:cxnLst/>
              <a:rect l="l" t="t" r="r" b="b"/>
              <a:pathLst>
                <a:path w="440690" h="172720">
                  <a:moveTo>
                    <a:pt x="362331" y="0"/>
                  </a:moveTo>
                  <a:lnTo>
                    <a:pt x="248678" y="0"/>
                  </a:lnTo>
                  <a:lnTo>
                    <a:pt x="248678" y="634"/>
                  </a:lnTo>
                  <a:lnTo>
                    <a:pt x="63639" y="4698"/>
                  </a:lnTo>
                  <a:lnTo>
                    <a:pt x="0" y="108711"/>
                  </a:lnTo>
                  <a:lnTo>
                    <a:pt x="7204" y="133421"/>
                  </a:lnTo>
                  <a:lnTo>
                    <a:pt x="26852" y="153606"/>
                  </a:lnTo>
                  <a:lnTo>
                    <a:pt x="55994" y="167219"/>
                  </a:lnTo>
                  <a:lnTo>
                    <a:pt x="91681" y="172211"/>
                  </a:lnTo>
                  <a:lnTo>
                    <a:pt x="431291" y="172211"/>
                  </a:lnTo>
                  <a:lnTo>
                    <a:pt x="439800" y="164718"/>
                  </a:lnTo>
                  <a:lnTo>
                    <a:pt x="439800" y="137413"/>
                  </a:lnTo>
                  <a:lnTo>
                    <a:pt x="440435" y="137413"/>
                  </a:lnTo>
                  <a:lnTo>
                    <a:pt x="440435" y="68706"/>
                  </a:lnTo>
                  <a:lnTo>
                    <a:pt x="434304" y="41951"/>
                  </a:lnTo>
                  <a:lnTo>
                    <a:pt x="417575" y="20113"/>
                  </a:lnTo>
                  <a:lnTo>
                    <a:pt x="392751" y="5395"/>
                  </a:lnTo>
                  <a:lnTo>
                    <a:pt x="362331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547" y="4796027"/>
              <a:ext cx="108204" cy="1066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4815" y="4796027"/>
              <a:ext cx="108203" cy="1066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9264" y="4579620"/>
              <a:ext cx="307847" cy="14554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034528" y="2364993"/>
              <a:ext cx="2887980" cy="1830705"/>
            </a:xfrm>
            <a:custGeom>
              <a:avLst/>
              <a:gdLst/>
              <a:ahLst/>
              <a:cxnLst/>
              <a:rect l="l" t="t" r="r" b="b"/>
              <a:pathLst>
                <a:path w="2887979" h="1830704">
                  <a:moveTo>
                    <a:pt x="2862326" y="882650"/>
                  </a:moveTo>
                  <a:lnTo>
                    <a:pt x="2849626" y="882650"/>
                  </a:lnTo>
                  <a:lnTo>
                    <a:pt x="2849626" y="1785874"/>
                  </a:lnTo>
                  <a:lnTo>
                    <a:pt x="2453640" y="1785874"/>
                  </a:lnTo>
                  <a:lnTo>
                    <a:pt x="2453640" y="1754124"/>
                  </a:lnTo>
                  <a:lnTo>
                    <a:pt x="2377440" y="1792224"/>
                  </a:lnTo>
                  <a:lnTo>
                    <a:pt x="2453640" y="1830324"/>
                  </a:lnTo>
                  <a:lnTo>
                    <a:pt x="2453640" y="1798574"/>
                  </a:lnTo>
                  <a:lnTo>
                    <a:pt x="2859532" y="1798574"/>
                  </a:lnTo>
                  <a:lnTo>
                    <a:pt x="2862326" y="1795780"/>
                  </a:lnTo>
                  <a:lnTo>
                    <a:pt x="2862326" y="1792224"/>
                  </a:lnTo>
                  <a:lnTo>
                    <a:pt x="2862326" y="1785874"/>
                  </a:lnTo>
                  <a:lnTo>
                    <a:pt x="2862326" y="882650"/>
                  </a:lnTo>
                  <a:close/>
                </a:path>
                <a:path w="2887979" h="1830704">
                  <a:moveTo>
                    <a:pt x="2887980" y="76454"/>
                  </a:moveTo>
                  <a:lnTo>
                    <a:pt x="2856230" y="76454"/>
                  </a:lnTo>
                  <a:lnTo>
                    <a:pt x="2856230" y="12700"/>
                  </a:lnTo>
                  <a:lnTo>
                    <a:pt x="2856230" y="6350"/>
                  </a:lnTo>
                  <a:lnTo>
                    <a:pt x="2856230" y="2794"/>
                  </a:lnTo>
                  <a:lnTo>
                    <a:pt x="285343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843530" y="12700"/>
                  </a:lnTo>
                  <a:lnTo>
                    <a:pt x="2843530" y="76454"/>
                  </a:lnTo>
                  <a:lnTo>
                    <a:pt x="2811780" y="76454"/>
                  </a:lnTo>
                  <a:lnTo>
                    <a:pt x="2849880" y="152654"/>
                  </a:lnTo>
                  <a:lnTo>
                    <a:pt x="2881630" y="89154"/>
                  </a:lnTo>
                  <a:lnTo>
                    <a:pt x="2887980" y="76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76401" y="4965953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IoT</a:t>
            </a:r>
            <a:r>
              <a:rPr sz="10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80878" y="2629916"/>
            <a:ext cx="6083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Directly </a:t>
            </a:r>
            <a:r>
              <a:rPr sz="105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read</a:t>
            </a:r>
            <a:r>
              <a:rPr sz="105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from  </a:t>
            </a:r>
            <a:r>
              <a:rPr sz="1050" spc="-5" dirty="0">
                <a:solidFill>
                  <a:srgbClr val="0078D6"/>
                </a:solidFill>
                <a:latin typeface="Segoe UI"/>
                <a:cs typeface="Segoe UI"/>
              </a:rPr>
              <a:t>HDFS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30551" y="6068567"/>
            <a:ext cx="9717405" cy="24574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Persistent</a:t>
            </a:r>
            <a:r>
              <a:rPr sz="1000" b="1" spc="-2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53093" y="4115815"/>
            <a:ext cx="1536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8276" y="3541776"/>
            <a:ext cx="4333240" cy="1656714"/>
          </a:xfrm>
          <a:custGeom>
            <a:avLst/>
            <a:gdLst/>
            <a:ahLst/>
            <a:cxnLst/>
            <a:rect l="l" t="t" r="r" b="b"/>
            <a:pathLst>
              <a:path w="4333240" h="1656714">
                <a:moveTo>
                  <a:pt x="0" y="1656588"/>
                </a:moveTo>
                <a:lnTo>
                  <a:pt x="4332732" y="1656588"/>
                </a:lnTo>
                <a:lnTo>
                  <a:pt x="4332732" y="0"/>
                </a:lnTo>
                <a:lnTo>
                  <a:pt x="0" y="0"/>
                </a:lnTo>
                <a:lnTo>
                  <a:pt x="0" y="1656588"/>
                </a:lnTo>
                <a:close/>
              </a:path>
            </a:pathLst>
          </a:custGeom>
          <a:ln w="12191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097904" y="3572383"/>
            <a:ext cx="772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0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9061704" y="3966971"/>
          <a:ext cx="1164589" cy="886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768083" y="3973067"/>
            <a:ext cx="53530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81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</a:pPr>
            <a:r>
              <a:rPr sz="1000" spc="-10" dirty="0">
                <a:latin typeface="Segoe UI"/>
                <a:cs typeface="Segoe UI"/>
              </a:rPr>
              <a:t>Server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09944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40196" y="3973067"/>
            <a:ext cx="53657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Segoe UI"/>
                <a:cs typeface="Segoe UI"/>
              </a:rPr>
              <a:t>Spark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34783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140196" y="4591811"/>
            <a:ext cx="1163320" cy="26543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415"/>
              </a:spcBef>
            </a:pPr>
            <a:r>
              <a:rPr sz="1000" spc="-5" dirty="0">
                <a:latin typeface="Segoe UI"/>
                <a:cs typeface="Segoe UI"/>
              </a:rPr>
              <a:t>HDFS</a:t>
            </a:r>
            <a:r>
              <a:rPr sz="1000" spc="-10" dirty="0">
                <a:latin typeface="Segoe UI"/>
                <a:cs typeface="Segoe UI"/>
              </a:rPr>
              <a:t> Data</a:t>
            </a:r>
            <a:r>
              <a:rPr sz="100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7409688" y="3966971"/>
          <a:ext cx="1164589" cy="884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7004304" y="3744721"/>
            <a:ext cx="3006090" cy="1370330"/>
            <a:chOff x="7004304" y="3744721"/>
            <a:chExt cx="3006090" cy="1370330"/>
          </a:xfrm>
        </p:grpSpPr>
        <p:sp>
          <p:nvSpPr>
            <p:cNvPr id="47" name="object 47"/>
            <p:cNvSpPr/>
            <p:nvPr/>
          </p:nvSpPr>
          <p:spPr>
            <a:xfrm>
              <a:off x="7004304" y="3744721"/>
              <a:ext cx="3006090" cy="234950"/>
            </a:xfrm>
            <a:custGeom>
              <a:avLst/>
              <a:gdLst/>
              <a:ahLst/>
              <a:cxnLst/>
              <a:rect l="l" t="t" r="r" b="b"/>
              <a:pathLst>
                <a:path w="3006090" h="234950">
                  <a:moveTo>
                    <a:pt x="2961259" y="158750"/>
                  </a:moveTo>
                  <a:lnTo>
                    <a:pt x="2929509" y="158750"/>
                  </a:lnTo>
                  <a:lnTo>
                    <a:pt x="2967609" y="234950"/>
                  </a:lnTo>
                  <a:lnTo>
                    <a:pt x="2999359" y="171450"/>
                  </a:lnTo>
                  <a:lnTo>
                    <a:pt x="2961259" y="171450"/>
                  </a:lnTo>
                  <a:lnTo>
                    <a:pt x="2961259" y="158750"/>
                  </a:lnTo>
                  <a:close/>
                </a:path>
                <a:path w="3006090" h="234950">
                  <a:moveTo>
                    <a:pt x="31750" y="146050"/>
                  </a:moveTo>
                  <a:lnTo>
                    <a:pt x="0" y="146050"/>
                  </a:lnTo>
                  <a:lnTo>
                    <a:pt x="38100" y="222250"/>
                  </a:lnTo>
                  <a:lnTo>
                    <a:pt x="69850" y="158750"/>
                  </a:lnTo>
                  <a:lnTo>
                    <a:pt x="31750" y="158750"/>
                  </a:lnTo>
                  <a:lnTo>
                    <a:pt x="31750" y="1460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2961259" y="171450"/>
                  </a:lnTo>
                  <a:lnTo>
                    <a:pt x="2973959" y="171450"/>
                  </a:lnTo>
                  <a:lnTo>
                    <a:pt x="2973959" y="12700"/>
                  </a:lnTo>
                  <a:lnTo>
                    <a:pt x="296760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3005709" y="158750"/>
                  </a:moveTo>
                  <a:lnTo>
                    <a:pt x="2973959" y="158750"/>
                  </a:lnTo>
                  <a:lnTo>
                    <a:pt x="2973959" y="171450"/>
                  </a:lnTo>
                  <a:lnTo>
                    <a:pt x="2999359" y="171450"/>
                  </a:lnTo>
                  <a:lnTo>
                    <a:pt x="3005709" y="158750"/>
                  </a:lnTo>
                  <a:close/>
                </a:path>
                <a:path w="3006090" h="234950">
                  <a:moveTo>
                    <a:pt x="2971038" y="0"/>
                  </a:moveTo>
                  <a:lnTo>
                    <a:pt x="34544" y="0"/>
                  </a:lnTo>
                  <a:lnTo>
                    <a:pt x="31750" y="2793"/>
                  </a:lnTo>
                  <a:lnTo>
                    <a:pt x="31750" y="158750"/>
                  </a:lnTo>
                  <a:lnTo>
                    <a:pt x="44450" y="158750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2973959" y="6350"/>
                  </a:lnTo>
                  <a:lnTo>
                    <a:pt x="2973959" y="2793"/>
                  </a:lnTo>
                  <a:lnTo>
                    <a:pt x="2971038" y="0"/>
                  </a:lnTo>
                  <a:close/>
                </a:path>
                <a:path w="3006090" h="234950">
                  <a:moveTo>
                    <a:pt x="76200" y="146050"/>
                  </a:moveTo>
                  <a:lnTo>
                    <a:pt x="44450" y="146050"/>
                  </a:lnTo>
                  <a:lnTo>
                    <a:pt x="44450" y="158750"/>
                  </a:lnTo>
                  <a:lnTo>
                    <a:pt x="69850" y="158750"/>
                  </a:lnTo>
                  <a:lnTo>
                    <a:pt x="76200" y="146050"/>
                  </a:lnTo>
                  <a:close/>
                </a:path>
                <a:path w="3006090" h="234950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296125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2973959" y="6350"/>
                  </a:moveTo>
                  <a:lnTo>
                    <a:pt x="2961259" y="6350"/>
                  </a:lnTo>
                  <a:lnTo>
                    <a:pt x="2967609" y="12700"/>
                  </a:lnTo>
                  <a:lnTo>
                    <a:pt x="2973959" y="12700"/>
                  </a:lnTo>
                  <a:lnTo>
                    <a:pt x="2973959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62444" y="3855719"/>
              <a:ext cx="1283335" cy="1252855"/>
            </a:xfrm>
            <a:custGeom>
              <a:avLst/>
              <a:gdLst/>
              <a:ahLst/>
              <a:cxnLst/>
              <a:rect l="l" t="t" r="r" b="b"/>
              <a:pathLst>
                <a:path w="1283334" h="1252854">
                  <a:moveTo>
                    <a:pt x="0" y="1252727"/>
                  </a:moveTo>
                  <a:lnTo>
                    <a:pt x="1283207" y="1252727"/>
                  </a:lnTo>
                  <a:lnTo>
                    <a:pt x="1283207" y="0"/>
                  </a:lnTo>
                  <a:lnTo>
                    <a:pt x="0" y="0"/>
                  </a:lnTo>
                  <a:lnTo>
                    <a:pt x="0" y="1252727"/>
                  </a:lnTo>
                  <a:close/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525893" y="4893690"/>
            <a:ext cx="9442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Kubernetes</a:t>
            </a:r>
            <a:r>
              <a:rPr sz="1000" b="1" spc="-1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pod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86645" y="1248917"/>
            <a:ext cx="539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787642" y="1168908"/>
            <a:ext cx="2449830" cy="2800985"/>
            <a:chOff x="6787642" y="1168908"/>
            <a:chExt cx="2449830" cy="2800985"/>
          </a:xfrm>
        </p:grpSpPr>
        <p:sp>
          <p:nvSpPr>
            <p:cNvPr id="52" name="object 52"/>
            <p:cNvSpPr/>
            <p:nvPr/>
          </p:nvSpPr>
          <p:spPr>
            <a:xfrm>
              <a:off x="6793992" y="1560576"/>
              <a:ext cx="2437130" cy="93980"/>
            </a:xfrm>
            <a:custGeom>
              <a:avLst/>
              <a:gdLst/>
              <a:ahLst/>
              <a:cxnLst/>
              <a:rect l="l" t="t" r="r" b="b"/>
              <a:pathLst>
                <a:path w="2437129" h="93980">
                  <a:moveTo>
                    <a:pt x="0" y="0"/>
                  </a:moveTo>
                  <a:lnTo>
                    <a:pt x="0" y="93599"/>
                  </a:lnTo>
                  <a:lnTo>
                    <a:pt x="2437003" y="93599"/>
                  </a:lnTo>
                  <a:lnTo>
                    <a:pt x="2437003" y="127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78140" y="1592580"/>
              <a:ext cx="76200" cy="288925"/>
            </a:xfrm>
            <a:custGeom>
              <a:avLst/>
              <a:gdLst/>
              <a:ahLst/>
              <a:cxnLst/>
              <a:rect l="l" t="t" r="r" b="b"/>
              <a:pathLst>
                <a:path w="76200" h="288925">
                  <a:moveTo>
                    <a:pt x="31750" y="212598"/>
                  </a:moveTo>
                  <a:lnTo>
                    <a:pt x="0" y="212598"/>
                  </a:lnTo>
                  <a:lnTo>
                    <a:pt x="38100" y="288798"/>
                  </a:lnTo>
                  <a:lnTo>
                    <a:pt x="69850" y="225298"/>
                  </a:lnTo>
                  <a:lnTo>
                    <a:pt x="31750" y="225298"/>
                  </a:lnTo>
                  <a:lnTo>
                    <a:pt x="31750" y="212598"/>
                  </a:lnTo>
                  <a:close/>
                </a:path>
                <a:path w="76200" h="288925">
                  <a:moveTo>
                    <a:pt x="44450" y="0"/>
                  </a:moveTo>
                  <a:lnTo>
                    <a:pt x="31750" y="0"/>
                  </a:lnTo>
                  <a:lnTo>
                    <a:pt x="31750" y="225298"/>
                  </a:lnTo>
                  <a:lnTo>
                    <a:pt x="44450" y="225298"/>
                  </a:lnTo>
                  <a:lnTo>
                    <a:pt x="44450" y="0"/>
                  </a:lnTo>
                  <a:close/>
                </a:path>
                <a:path w="76200" h="288925">
                  <a:moveTo>
                    <a:pt x="76200" y="212598"/>
                  </a:moveTo>
                  <a:lnTo>
                    <a:pt x="44450" y="212598"/>
                  </a:lnTo>
                  <a:lnTo>
                    <a:pt x="44450" y="225298"/>
                  </a:lnTo>
                  <a:lnTo>
                    <a:pt x="69850" y="225298"/>
                  </a:lnTo>
                  <a:lnTo>
                    <a:pt x="76200" y="212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9892" y="3747515"/>
              <a:ext cx="76200" cy="22212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18120" y="1168908"/>
              <a:ext cx="358140" cy="346075"/>
            </a:xfrm>
            <a:custGeom>
              <a:avLst/>
              <a:gdLst/>
              <a:ahLst/>
              <a:cxnLst/>
              <a:rect l="l" t="t" r="r" b="b"/>
              <a:pathLst>
                <a:path w="358140" h="346075">
                  <a:moveTo>
                    <a:pt x="35814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358140" y="3459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18882" y="126034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7" y="24891"/>
                  </a:lnTo>
                  <a:lnTo>
                    <a:pt x="33527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0" y="16001"/>
                  </a:moveTo>
                  <a:lnTo>
                    <a:pt x="0" y="711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4" y="0"/>
                  </a:lnTo>
                  <a:lnTo>
                    <a:pt x="33527" y="7112"/>
                  </a:lnTo>
                  <a:lnTo>
                    <a:pt x="33527" y="16001"/>
                  </a:lnTo>
                  <a:lnTo>
                    <a:pt x="33527" y="24891"/>
                  </a:lnTo>
                  <a:lnTo>
                    <a:pt x="26034" y="32003"/>
                  </a:lnTo>
                  <a:lnTo>
                    <a:pt x="16764" y="32003"/>
                  </a:lnTo>
                  <a:lnTo>
                    <a:pt x="7493" y="32003"/>
                  </a:lnTo>
                  <a:lnTo>
                    <a:pt x="0" y="24891"/>
                  </a:lnTo>
                  <a:lnTo>
                    <a:pt x="0" y="16001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05750" y="147751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09">
                  <a:moveTo>
                    <a:pt x="0" y="0"/>
                  </a:moveTo>
                  <a:lnTo>
                    <a:pt x="181355" y="0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933944" y="1315211"/>
              <a:ext cx="120650" cy="147955"/>
            </a:xfrm>
            <a:custGeom>
              <a:avLst/>
              <a:gdLst/>
              <a:ahLst/>
              <a:cxnLst/>
              <a:rect l="l" t="t" r="r" b="b"/>
              <a:pathLst>
                <a:path w="120650" h="147955">
                  <a:moveTo>
                    <a:pt x="16764" y="97536"/>
                  </a:moveTo>
                  <a:lnTo>
                    <a:pt x="0" y="97536"/>
                  </a:lnTo>
                  <a:lnTo>
                    <a:pt x="0" y="147828"/>
                  </a:lnTo>
                  <a:lnTo>
                    <a:pt x="16764" y="147828"/>
                  </a:lnTo>
                  <a:lnTo>
                    <a:pt x="16764" y="97536"/>
                  </a:lnTo>
                  <a:close/>
                </a:path>
                <a:path w="120650" h="147955">
                  <a:moveTo>
                    <a:pt x="50292" y="64008"/>
                  </a:moveTo>
                  <a:lnTo>
                    <a:pt x="33528" y="64008"/>
                  </a:lnTo>
                  <a:lnTo>
                    <a:pt x="33528" y="147828"/>
                  </a:lnTo>
                  <a:lnTo>
                    <a:pt x="50292" y="147828"/>
                  </a:lnTo>
                  <a:lnTo>
                    <a:pt x="50292" y="64008"/>
                  </a:lnTo>
                  <a:close/>
                </a:path>
                <a:path w="120650" h="147955">
                  <a:moveTo>
                    <a:pt x="83820" y="33528"/>
                  </a:moveTo>
                  <a:lnTo>
                    <a:pt x="67056" y="33528"/>
                  </a:lnTo>
                  <a:lnTo>
                    <a:pt x="67056" y="147828"/>
                  </a:lnTo>
                  <a:lnTo>
                    <a:pt x="83820" y="147828"/>
                  </a:lnTo>
                  <a:lnTo>
                    <a:pt x="83820" y="33528"/>
                  </a:lnTo>
                  <a:close/>
                </a:path>
                <a:path w="120650" h="147955">
                  <a:moveTo>
                    <a:pt x="120396" y="0"/>
                  </a:moveTo>
                  <a:lnTo>
                    <a:pt x="103632" y="0"/>
                  </a:lnTo>
                  <a:lnTo>
                    <a:pt x="103632" y="147828"/>
                  </a:lnTo>
                  <a:lnTo>
                    <a:pt x="120396" y="147828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0"/>
                  </a:moveTo>
                  <a:lnTo>
                    <a:pt x="78920" y="3559"/>
                  </a:lnTo>
                  <a:lnTo>
                    <a:pt x="40528" y="13334"/>
                  </a:lnTo>
                  <a:lnTo>
                    <a:pt x="13114" y="27967"/>
                  </a:lnTo>
                  <a:lnTo>
                    <a:pt x="0" y="46100"/>
                  </a:lnTo>
                  <a:lnTo>
                    <a:pt x="0" y="276987"/>
                  </a:lnTo>
                  <a:lnTo>
                    <a:pt x="13114" y="295120"/>
                  </a:lnTo>
                  <a:lnTo>
                    <a:pt x="40528" y="309752"/>
                  </a:lnTo>
                  <a:lnTo>
                    <a:pt x="78920" y="319528"/>
                  </a:lnTo>
                  <a:lnTo>
                    <a:pt x="124968" y="323088"/>
                  </a:lnTo>
                  <a:lnTo>
                    <a:pt x="171015" y="319528"/>
                  </a:lnTo>
                  <a:lnTo>
                    <a:pt x="209407" y="309752"/>
                  </a:lnTo>
                  <a:lnTo>
                    <a:pt x="236821" y="295120"/>
                  </a:lnTo>
                  <a:lnTo>
                    <a:pt x="249936" y="276987"/>
                  </a:lnTo>
                  <a:lnTo>
                    <a:pt x="249936" y="69595"/>
                  </a:lnTo>
                  <a:lnTo>
                    <a:pt x="124968" y="69595"/>
                  </a:lnTo>
                  <a:lnTo>
                    <a:pt x="91215" y="67589"/>
                  </a:lnTo>
                  <a:lnTo>
                    <a:pt x="63642" y="62118"/>
                  </a:lnTo>
                  <a:lnTo>
                    <a:pt x="45047" y="54004"/>
                  </a:lnTo>
                  <a:lnTo>
                    <a:pt x="38226" y="44068"/>
                  </a:lnTo>
                  <a:lnTo>
                    <a:pt x="45047" y="34133"/>
                  </a:lnTo>
                  <a:lnTo>
                    <a:pt x="63642" y="26019"/>
                  </a:lnTo>
                  <a:lnTo>
                    <a:pt x="91215" y="20548"/>
                  </a:lnTo>
                  <a:lnTo>
                    <a:pt x="124968" y="18541"/>
                  </a:lnTo>
                  <a:lnTo>
                    <a:pt x="219162" y="18541"/>
                  </a:lnTo>
                  <a:lnTo>
                    <a:pt x="209407" y="13334"/>
                  </a:lnTo>
                  <a:lnTo>
                    <a:pt x="171015" y="3559"/>
                  </a:lnTo>
                  <a:lnTo>
                    <a:pt x="124968" y="0"/>
                  </a:lnTo>
                  <a:close/>
                </a:path>
                <a:path w="250190" h="323214">
                  <a:moveTo>
                    <a:pt x="219162" y="18541"/>
                  </a:moveTo>
                  <a:lnTo>
                    <a:pt x="124968" y="18541"/>
                  </a:lnTo>
                  <a:lnTo>
                    <a:pt x="158720" y="20548"/>
                  </a:lnTo>
                  <a:lnTo>
                    <a:pt x="186293" y="26019"/>
                  </a:lnTo>
                  <a:lnTo>
                    <a:pt x="204888" y="34133"/>
                  </a:lnTo>
                  <a:lnTo>
                    <a:pt x="211709" y="44068"/>
                  </a:lnTo>
                  <a:lnTo>
                    <a:pt x="204888" y="54004"/>
                  </a:lnTo>
                  <a:lnTo>
                    <a:pt x="186293" y="62118"/>
                  </a:lnTo>
                  <a:lnTo>
                    <a:pt x="158720" y="67589"/>
                  </a:lnTo>
                  <a:lnTo>
                    <a:pt x="124968" y="69595"/>
                  </a:lnTo>
                  <a:lnTo>
                    <a:pt x="249936" y="69595"/>
                  </a:lnTo>
                  <a:lnTo>
                    <a:pt x="249936" y="46100"/>
                  </a:lnTo>
                  <a:lnTo>
                    <a:pt x="236821" y="27967"/>
                  </a:lnTo>
                  <a:lnTo>
                    <a:pt x="219162" y="18541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18541"/>
                  </a:moveTo>
                  <a:lnTo>
                    <a:pt x="91215" y="20548"/>
                  </a:lnTo>
                  <a:lnTo>
                    <a:pt x="63642" y="26019"/>
                  </a:lnTo>
                  <a:lnTo>
                    <a:pt x="45047" y="34133"/>
                  </a:lnTo>
                  <a:lnTo>
                    <a:pt x="38226" y="44068"/>
                  </a:lnTo>
                  <a:lnTo>
                    <a:pt x="45047" y="54004"/>
                  </a:lnTo>
                  <a:lnTo>
                    <a:pt x="63642" y="62118"/>
                  </a:lnTo>
                  <a:lnTo>
                    <a:pt x="91215" y="67589"/>
                  </a:lnTo>
                  <a:lnTo>
                    <a:pt x="124968" y="69595"/>
                  </a:lnTo>
                  <a:lnTo>
                    <a:pt x="158720" y="67589"/>
                  </a:lnTo>
                  <a:lnTo>
                    <a:pt x="186293" y="62118"/>
                  </a:lnTo>
                  <a:lnTo>
                    <a:pt x="204888" y="54004"/>
                  </a:lnTo>
                  <a:lnTo>
                    <a:pt x="211709" y="44068"/>
                  </a:lnTo>
                  <a:lnTo>
                    <a:pt x="204888" y="34133"/>
                  </a:lnTo>
                  <a:lnTo>
                    <a:pt x="186293" y="26019"/>
                  </a:lnTo>
                  <a:lnTo>
                    <a:pt x="158720" y="20548"/>
                  </a:lnTo>
                  <a:lnTo>
                    <a:pt x="124968" y="18541"/>
                  </a:lnTo>
                  <a:close/>
                </a:path>
                <a:path w="250190" h="323214">
                  <a:moveTo>
                    <a:pt x="124968" y="0"/>
                  </a:moveTo>
                  <a:lnTo>
                    <a:pt x="171015" y="3559"/>
                  </a:lnTo>
                  <a:lnTo>
                    <a:pt x="209407" y="13334"/>
                  </a:lnTo>
                  <a:lnTo>
                    <a:pt x="236821" y="27967"/>
                  </a:lnTo>
                  <a:lnTo>
                    <a:pt x="249936" y="46100"/>
                  </a:lnTo>
                  <a:lnTo>
                    <a:pt x="249936" y="276987"/>
                  </a:lnTo>
                  <a:lnTo>
                    <a:pt x="236821" y="295120"/>
                  </a:lnTo>
                  <a:lnTo>
                    <a:pt x="209407" y="309752"/>
                  </a:lnTo>
                  <a:lnTo>
                    <a:pt x="171015" y="319528"/>
                  </a:lnTo>
                  <a:lnTo>
                    <a:pt x="124968" y="323088"/>
                  </a:lnTo>
                  <a:lnTo>
                    <a:pt x="78920" y="319528"/>
                  </a:lnTo>
                  <a:lnTo>
                    <a:pt x="40528" y="309752"/>
                  </a:lnTo>
                  <a:lnTo>
                    <a:pt x="13114" y="295120"/>
                  </a:lnTo>
                  <a:lnTo>
                    <a:pt x="0" y="276987"/>
                  </a:lnTo>
                  <a:lnTo>
                    <a:pt x="0" y="46100"/>
                  </a:lnTo>
                  <a:lnTo>
                    <a:pt x="13114" y="27967"/>
                  </a:lnTo>
                  <a:lnTo>
                    <a:pt x="40528" y="13334"/>
                  </a:lnTo>
                  <a:lnTo>
                    <a:pt x="78920" y="3559"/>
                  </a:lnTo>
                  <a:lnTo>
                    <a:pt x="124968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039736" y="1153160"/>
            <a:ext cx="4667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tom  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300973" y="1248917"/>
            <a:ext cx="1384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210168" y="1977389"/>
            <a:ext cx="9271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SQL Server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master</a:t>
            </a:r>
            <a:r>
              <a:rPr sz="10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instance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80744" y="5628132"/>
            <a:ext cx="452628" cy="336803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2782823" y="5494020"/>
            <a:ext cx="317500" cy="314325"/>
            <a:chOff x="2782823" y="5494020"/>
            <a:chExt cx="317500" cy="314325"/>
          </a:xfrm>
        </p:grpSpPr>
        <p:sp>
          <p:nvSpPr>
            <p:cNvPr id="68" name="object 68"/>
            <p:cNvSpPr/>
            <p:nvPr/>
          </p:nvSpPr>
          <p:spPr>
            <a:xfrm>
              <a:off x="2782824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92" y="313931"/>
                  </a:lnTo>
                  <a:lnTo>
                    <a:pt x="316992" y="219443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92" y="204203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92" y="94475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6" y="0"/>
                  </a:moveTo>
                  <a:lnTo>
                    <a:pt x="609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lnTo>
                    <a:pt x="27432" y="647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14478"/>
                  </a:moveTo>
                  <a:lnTo>
                    <a:pt x="27432" y="6477"/>
                  </a:lnTo>
                  <a:lnTo>
                    <a:pt x="21336" y="0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1371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2930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4" h="241935">
                  <a:moveTo>
                    <a:pt x="0" y="0"/>
                  </a:moveTo>
                  <a:lnTo>
                    <a:pt x="148589" y="0"/>
                  </a:lnTo>
                </a:path>
                <a:path w="207644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4" h="241935">
                  <a:moveTo>
                    <a:pt x="80771" y="195072"/>
                  </a:moveTo>
                  <a:lnTo>
                    <a:pt x="80771" y="241477"/>
                  </a:lnTo>
                </a:path>
                <a:path w="207644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4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4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4" h="241935">
                  <a:moveTo>
                    <a:pt x="80771" y="88392"/>
                  </a:moveTo>
                  <a:lnTo>
                    <a:pt x="80771" y="134797"/>
                  </a:lnTo>
                </a:path>
                <a:path w="207644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4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4145279" y="5494020"/>
            <a:ext cx="317500" cy="314325"/>
            <a:chOff x="4145279" y="5494020"/>
            <a:chExt cx="317500" cy="314325"/>
          </a:xfrm>
        </p:grpSpPr>
        <p:sp>
          <p:nvSpPr>
            <p:cNvPr id="73" name="object 73"/>
            <p:cNvSpPr/>
            <p:nvPr/>
          </p:nvSpPr>
          <p:spPr>
            <a:xfrm>
              <a:off x="4145280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79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79" y="313931"/>
                  </a:lnTo>
                  <a:lnTo>
                    <a:pt x="316979" y="219443"/>
                  </a:lnTo>
                  <a:close/>
                </a:path>
                <a:path w="317500" h="314325">
                  <a:moveTo>
                    <a:pt x="316979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79" y="204203"/>
                  </a:lnTo>
                  <a:lnTo>
                    <a:pt x="316979" y="109728"/>
                  </a:lnTo>
                  <a:close/>
                </a:path>
                <a:path w="317500" h="314325">
                  <a:moveTo>
                    <a:pt x="316979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79" y="94475"/>
                  </a:lnTo>
                  <a:lnTo>
                    <a:pt x="316979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9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lnTo>
                    <a:pt x="28956" y="6477"/>
                  </a:lnTo>
                  <a:lnTo>
                    <a:pt x="22479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14478"/>
                  </a:moveTo>
                  <a:lnTo>
                    <a:pt x="28956" y="6477"/>
                  </a:lnTo>
                  <a:lnTo>
                    <a:pt x="22479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191761" y="5542026"/>
              <a:ext cx="208915" cy="241935"/>
            </a:xfrm>
            <a:custGeom>
              <a:avLst/>
              <a:gdLst/>
              <a:ahLst/>
              <a:cxnLst/>
              <a:rect l="l" t="t" r="r" b="b"/>
              <a:pathLst>
                <a:path w="208914" h="241935">
                  <a:moveTo>
                    <a:pt x="0" y="0"/>
                  </a:moveTo>
                  <a:lnTo>
                    <a:pt x="148589" y="0"/>
                  </a:lnTo>
                </a:path>
                <a:path w="208914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8914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8914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8914" h="241935">
                  <a:moveTo>
                    <a:pt x="208787" y="195072"/>
                  </a:moveTo>
                  <a:lnTo>
                    <a:pt x="208787" y="241477"/>
                  </a:lnTo>
                </a:path>
                <a:path w="208914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8914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8914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8914" h="241935">
                  <a:moveTo>
                    <a:pt x="208787" y="88392"/>
                  </a:moveTo>
                  <a:lnTo>
                    <a:pt x="208787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5471159" y="5494020"/>
            <a:ext cx="318770" cy="314325"/>
            <a:chOff x="5471159" y="5494020"/>
            <a:chExt cx="318770" cy="314325"/>
          </a:xfrm>
        </p:grpSpPr>
        <p:sp>
          <p:nvSpPr>
            <p:cNvPr id="78" name="object 78"/>
            <p:cNvSpPr/>
            <p:nvPr/>
          </p:nvSpPr>
          <p:spPr>
            <a:xfrm>
              <a:off x="5471160" y="5494032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43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5" y="0"/>
                  </a:moveTo>
                  <a:lnTo>
                    <a:pt x="6095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lnTo>
                    <a:pt x="27431" y="6477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1" y="14478"/>
                  </a:moveTo>
                  <a:lnTo>
                    <a:pt x="27431" y="6477"/>
                  </a:lnTo>
                  <a:lnTo>
                    <a:pt x="21335" y="0"/>
                  </a:lnTo>
                  <a:lnTo>
                    <a:pt x="13715" y="0"/>
                  </a:lnTo>
                  <a:lnTo>
                    <a:pt x="6095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1371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51916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6830568" y="5503164"/>
            <a:ext cx="318770" cy="314325"/>
            <a:chOff x="6830568" y="5503164"/>
            <a:chExt cx="318770" cy="314325"/>
          </a:xfrm>
        </p:grpSpPr>
        <p:sp>
          <p:nvSpPr>
            <p:cNvPr id="83" name="object 83"/>
            <p:cNvSpPr/>
            <p:nvPr/>
          </p:nvSpPr>
          <p:spPr>
            <a:xfrm>
              <a:off x="6830568" y="5503176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56"/>
                  </a:moveTo>
                  <a:lnTo>
                    <a:pt x="0" y="219456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56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878574" y="5551170"/>
              <a:ext cx="207645" cy="243204"/>
            </a:xfrm>
            <a:custGeom>
              <a:avLst/>
              <a:gdLst/>
              <a:ahLst/>
              <a:cxnLst/>
              <a:rect l="l" t="t" r="r" b="b"/>
              <a:pathLst>
                <a:path w="207645" h="243204">
                  <a:moveTo>
                    <a:pt x="0" y="0"/>
                  </a:moveTo>
                  <a:lnTo>
                    <a:pt x="148590" y="0"/>
                  </a:lnTo>
                </a:path>
                <a:path w="207645" h="243204">
                  <a:moveTo>
                    <a:pt x="16764" y="196595"/>
                  </a:moveTo>
                  <a:lnTo>
                    <a:pt x="16764" y="243001"/>
                  </a:lnTo>
                </a:path>
                <a:path w="207645" h="243204">
                  <a:moveTo>
                    <a:pt x="80772" y="196595"/>
                  </a:moveTo>
                  <a:lnTo>
                    <a:pt x="80772" y="243001"/>
                  </a:lnTo>
                </a:path>
                <a:path w="207645" h="243204">
                  <a:moveTo>
                    <a:pt x="143255" y="196595"/>
                  </a:moveTo>
                  <a:lnTo>
                    <a:pt x="143255" y="243001"/>
                  </a:lnTo>
                </a:path>
                <a:path w="207645" h="243204">
                  <a:moveTo>
                    <a:pt x="207264" y="196595"/>
                  </a:moveTo>
                  <a:lnTo>
                    <a:pt x="207264" y="243001"/>
                  </a:lnTo>
                </a:path>
                <a:path w="207645" h="243204">
                  <a:moveTo>
                    <a:pt x="16764" y="88391"/>
                  </a:moveTo>
                  <a:lnTo>
                    <a:pt x="16764" y="134797"/>
                  </a:lnTo>
                </a:path>
                <a:path w="207645" h="243204">
                  <a:moveTo>
                    <a:pt x="80772" y="88391"/>
                  </a:moveTo>
                  <a:lnTo>
                    <a:pt x="80772" y="134797"/>
                  </a:lnTo>
                </a:path>
                <a:path w="207645" h="243204">
                  <a:moveTo>
                    <a:pt x="143255" y="88391"/>
                  </a:moveTo>
                  <a:lnTo>
                    <a:pt x="143255" y="134797"/>
                  </a:lnTo>
                </a:path>
                <a:path w="207645" h="243204">
                  <a:moveTo>
                    <a:pt x="207264" y="88391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734691" y="5857138"/>
            <a:ext cx="5788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400810" algn="l"/>
                <a:tab pos="2727960" algn="l"/>
                <a:tab pos="4087495" algn="l"/>
                <a:tab pos="5432425" algn="l"/>
              </a:tabLst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	Node	Node	</a:t>
            </a:r>
            <a:r>
              <a:rPr sz="1500" b="1" spc="-7" baseline="-2777" dirty="0">
                <a:solidFill>
                  <a:srgbClr val="0078D6"/>
                </a:solidFill>
                <a:latin typeface="Segoe UI Semibold"/>
                <a:cs typeface="Segoe UI Semibold"/>
              </a:rPr>
              <a:t>Node	</a:t>
            </a:r>
            <a:r>
              <a:rPr sz="1500" b="1" spc="-7" baseline="-8333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500" baseline="-8333">
              <a:latin typeface="Segoe UI Semibold"/>
              <a:cs typeface="Segoe UI Semibold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176259" y="5512308"/>
            <a:ext cx="317500" cy="314325"/>
            <a:chOff x="8176259" y="5512308"/>
            <a:chExt cx="317500" cy="314325"/>
          </a:xfrm>
        </p:grpSpPr>
        <p:sp>
          <p:nvSpPr>
            <p:cNvPr id="89" name="object 89"/>
            <p:cNvSpPr/>
            <p:nvPr/>
          </p:nvSpPr>
          <p:spPr>
            <a:xfrm>
              <a:off x="8176260" y="551230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68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22741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9520428" y="5512308"/>
            <a:ext cx="318770" cy="314325"/>
            <a:chOff x="9520428" y="5512308"/>
            <a:chExt cx="318770" cy="314325"/>
          </a:xfrm>
        </p:grpSpPr>
        <p:sp>
          <p:nvSpPr>
            <p:cNvPr id="94" name="object 94"/>
            <p:cNvSpPr/>
            <p:nvPr/>
          </p:nvSpPr>
          <p:spPr>
            <a:xfrm>
              <a:off x="9520428" y="5512308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8516" y="313944"/>
                  </a:lnTo>
                  <a:lnTo>
                    <a:pt x="318516" y="219468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8516" y="204216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8516" y="94488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568434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2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4" y="195072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8392"/>
                  </a:moveTo>
                  <a:lnTo>
                    <a:pt x="16764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4" y="88392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9499854" y="5882741"/>
            <a:ext cx="1689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58265" algn="l"/>
              </a:tabLst>
            </a:pPr>
            <a:r>
              <a:rPr sz="1500" b="1" spc="-15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500" b="1" spc="-7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ode</a:t>
            </a:r>
            <a:r>
              <a:rPr sz="1500" b="1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	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0867643" y="5519928"/>
            <a:ext cx="317500" cy="314325"/>
            <a:chOff x="10867643" y="5519928"/>
            <a:chExt cx="317500" cy="314325"/>
          </a:xfrm>
        </p:grpSpPr>
        <p:sp>
          <p:nvSpPr>
            <p:cNvPr id="100" name="object 100"/>
            <p:cNvSpPr/>
            <p:nvPr/>
          </p:nvSpPr>
          <p:spPr>
            <a:xfrm>
              <a:off x="10867644" y="551992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56"/>
                  </a:moveTo>
                  <a:lnTo>
                    <a:pt x="0" y="219456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56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914125" y="556793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1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1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1"/>
                  </a:moveTo>
                  <a:lnTo>
                    <a:pt x="144779" y="241477"/>
                  </a:lnTo>
                </a:path>
                <a:path w="207645" h="241935">
                  <a:moveTo>
                    <a:pt x="207264" y="195071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6867"/>
                  </a:moveTo>
                  <a:lnTo>
                    <a:pt x="16764" y="133273"/>
                  </a:lnTo>
                </a:path>
                <a:path w="207645" h="241935">
                  <a:moveTo>
                    <a:pt x="80772" y="86867"/>
                  </a:moveTo>
                  <a:lnTo>
                    <a:pt x="80772" y="133273"/>
                  </a:lnTo>
                </a:path>
                <a:path w="207645" h="241935">
                  <a:moveTo>
                    <a:pt x="144779" y="86867"/>
                  </a:moveTo>
                  <a:lnTo>
                    <a:pt x="144779" y="133273"/>
                  </a:lnTo>
                </a:path>
                <a:path w="207645" h="241935">
                  <a:moveTo>
                    <a:pt x="207264" y="86867"/>
                  </a:moveTo>
                  <a:lnTo>
                    <a:pt x="207264" y="133273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6574535" y="1152144"/>
            <a:ext cx="359410" cy="347980"/>
            <a:chOff x="6574535" y="1152144"/>
            <a:chExt cx="359410" cy="347980"/>
          </a:xfrm>
        </p:grpSpPr>
        <p:sp>
          <p:nvSpPr>
            <p:cNvPr id="105" name="object 105"/>
            <p:cNvSpPr/>
            <p:nvPr/>
          </p:nvSpPr>
          <p:spPr>
            <a:xfrm>
              <a:off x="6574535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75297" y="1243584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4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2" y="33527"/>
                  </a:lnTo>
                  <a:lnTo>
                    <a:pt x="26034" y="33527"/>
                  </a:lnTo>
                  <a:lnTo>
                    <a:pt x="33527" y="26035"/>
                  </a:lnTo>
                  <a:lnTo>
                    <a:pt x="33527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2" y="0"/>
                  </a:lnTo>
                  <a:lnTo>
                    <a:pt x="16763" y="0"/>
                  </a:lnTo>
                  <a:lnTo>
                    <a:pt x="26034" y="0"/>
                  </a:lnTo>
                  <a:lnTo>
                    <a:pt x="33527" y="7492"/>
                  </a:lnTo>
                  <a:lnTo>
                    <a:pt x="33527" y="16763"/>
                  </a:lnTo>
                  <a:lnTo>
                    <a:pt x="33527" y="26035"/>
                  </a:lnTo>
                  <a:lnTo>
                    <a:pt x="26034" y="33527"/>
                  </a:lnTo>
                  <a:lnTo>
                    <a:pt x="16763" y="33527"/>
                  </a:lnTo>
                  <a:lnTo>
                    <a:pt x="7492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645401" y="1311402"/>
              <a:ext cx="215265" cy="117475"/>
            </a:xfrm>
            <a:custGeom>
              <a:avLst/>
              <a:gdLst/>
              <a:ahLst/>
              <a:cxnLst/>
              <a:rect l="l" t="t" r="r" b="b"/>
              <a:pathLst>
                <a:path w="215265" h="117475">
                  <a:moveTo>
                    <a:pt x="59436" y="27432"/>
                  </a:moveTo>
                  <a:lnTo>
                    <a:pt x="0" y="59689"/>
                  </a:lnTo>
                  <a:lnTo>
                    <a:pt x="59436" y="88392"/>
                  </a:lnTo>
                </a:path>
                <a:path w="215265" h="117475">
                  <a:moveTo>
                    <a:pt x="156972" y="27432"/>
                  </a:moveTo>
                  <a:lnTo>
                    <a:pt x="214883" y="59689"/>
                  </a:lnTo>
                  <a:lnTo>
                    <a:pt x="156972" y="88392"/>
                  </a:lnTo>
                </a:path>
                <a:path w="215265" h="117475">
                  <a:moveTo>
                    <a:pt x="132461" y="0"/>
                  </a:moveTo>
                  <a:lnTo>
                    <a:pt x="82296" y="11696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980931" y="1152144"/>
            <a:ext cx="359410" cy="347980"/>
            <a:chOff x="8980931" y="1152144"/>
            <a:chExt cx="359410" cy="347980"/>
          </a:xfrm>
        </p:grpSpPr>
        <p:sp>
          <p:nvSpPr>
            <p:cNvPr id="111" name="object 111"/>
            <p:cNvSpPr/>
            <p:nvPr/>
          </p:nvSpPr>
          <p:spPr>
            <a:xfrm>
              <a:off x="8980931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981693" y="123748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39" y="19811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72371" y="1292352"/>
              <a:ext cx="184403" cy="169164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5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3" y="33527"/>
                  </a:lnTo>
                  <a:lnTo>
                    <a:pt x="26035" y="33527"/>
                  </a:lnTo>
                  <a:lnTo>
                    <a:pt x="33528" y="26035"/>
                  </a:lnTo>
                  <a:lnTo>
                    <a:pt x="33528" y="7492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7492"/>
                  </a:lnTo>
                  <a:lnTo>
                    <a:pt x="33528" y="16763"/>
                  </a:lnTo>
                  <a:lnTo>
                    <a:pt x="33528" y="26035"/>
                  </a:lnTo>
                  <a:lnTo>
                    <a:pt x="26035" y="33527"/>
                  </a:lnTo>
                  <a:lnTo>
                    <a:pt x="16764" y="33527"/>
                  </a:lnTo>
                  <a:lnTo>
                    <a:pt x="7493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7912734" y="2099563"/>
            <a:ext cx="1841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SQL</a:t>
            </a:r>
            <a:endParaRPr sz="700">
              <a:latin typeface="Segoe UI Semibold"/>
              <a:cs typeface="Segoe UI Semibold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3716782" y="2372867"/>
            <a:ext cx="2082800" cy="2827655"/>
            <a:chOff x="3716782" y="2372867"/>
            <a:chExt cx="2082800" cy="2827655"/>
          </a:xfrm>
        </p:grpSpPr>
        <p:pic>
          <p:nvPicPr>
            <p:cNvPr id="118" name="object 1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06824" y="2372867"/>
              <a:ext cx="76200" cy="12903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723132" y="3541775"/>
              <a:ext cx="2070100" cy="1652270"/>
            </a:xfrm>
            <a:custGeom>
              <a:avLst/>
              <a:gdLst/>
              <a:ahLst/>
              <a:cxnLst/>
              <a:rect l="l" t="t" r="r" b="b"/>
              <a:pathLst>
                <a:path w="2070100" h="1652270">
                  <a:moveTo>
                    <a:pt x="0" y="1652016"/>
                  </a:moveTo>
                  <a:lnTo>
                    <a:pt x="2069591" y="1652016"/>
                  </a:lnTo>
                  <a:lnTo>
                    <a:pt x="2069591" y="0"/>
                  </a:lnTo>
                  <a:lnTo>
                    <a:pt x="0" y="0"/>
                  </a:lnTo>
                  <a:lnTo>
                    <a:pt x="0" y="1652016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3803141" y="3571697"/>
            <a:ext cx="591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00" b="1" spc="-6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21608" y="2548127"/>
            <a:ext cx="1216660" cy="805180"/>
          </a:xfrm>
          <a:custGeom>
            <a:avLst/>
            <a:gdLst/>
            <a:ahLst/>
            <a:cxnLst/>
            <a:rect l="l" t="t" r="r" b="b"/>
            <a:pathLst>
              <a:path w="1216660" h="805179">
                <a:moveTo>
                  <a:pt x="0" y="804672"/>
                </a:moveTo>
                <a:lnTo>
                  <a:pt x="1216152" y="804672"/>
                </a:lnTo>
                <a:lnTo>
                  <a:pt x="1216152" y="0"/>
                </a:lnTo>
                <a:lnTo>
                  <a:pt x="0" y="0"/>
                </a:lnTo>
                <a:lnTo>
                  <a:pt x="0" y="804672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3800602" y="2578099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845052" y="2839211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317491" y="3236976"/>
            <a:ext cx="76200" cy="305435"/>
          </a:xfrm>
          <a:custGeom>
            <a:avLst/>
            <a:gdLst/>
            <a:ahLst/>
            <a:cxnLst/>
            <a:rect l="l" t="t" r="r" b="b"/>
            <a:pathLst>
              <a:path w="76200" h="305435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305435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305435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305435">
                <a:moveTo>
                  <a:pt x="76200" y="228726"/>
                </a:moveTo>
                <a:lnTo>
                  <a:pt x="0" y="228726"/>
                </a:lnTo>
                <a:lnTo>
                  <a:pt x="38100" y="304926"/>
                </a:lnTo>
                <a:lnTo>
                  <a:pt x="76200" y="22872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3848100" y="3968496"/>
            <a:ext cx="876300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081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Segoe UI"/>
              <a:cs typeface="Segoe UI"/>
            </a:endParaRPr>
          </a:p>
          <a:p>
            <a:pPr marL="215265">
              <a:lnSpc>
                <a:spcPct val="100000"/>
              </a:lnSpc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806696" y="3968496"/>
            <a:ext cx="878205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208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6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201295">
              <a:lnSpc>
                <a:spcPct val="100000"/>
              </a:lnSpc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4162044" y="4430267"/>
            <a:ext cx="1193800" cy="344805"/>
            <a:chOff x="4162044" y="4430267"/>
            <a:chExt cx="1193800" cy="344805"/>
          </a:xfrm>
        </p:grpSpPr>
        <p:sp>
          <p:nvSpPr>
            <p:cNvPr id="128" name="object 128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8"/>
                  </a:lnTo>
                  <a:lnTo>
                    <a:pt x="0" y="279526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5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6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8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28894" y="4455032"/>
              <a:ext cx="187706" cy="63753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8"/>
                  </a:lnTo>
                  <a:lnTo>
                    <a:pt x="252984" y="279526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5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6"/>
                  </a:lnTo>
                  <a:lnTo>
                    <a:pt x="0" y="46608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9"/>
                  </a:lnTo>
                  <a:lnTo>
                    <a:pt x="0" y="279527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6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7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9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00779" y="4448936"/>
              <a:ext cx="187706" cy="63753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9"/>
                  </a:lnTo>
                  <a:lnTo>
                    <a:pt x="252984" y="279527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6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7"/>
                  </a:lnTo>
                  <a:lnTo>
                    <a:pt x="0" y="46609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5999619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1515236"/>
            <a:ext cx="8900680" cy="3478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6436" y="1981707"/>
            <a:ext cx="1612722" cy="248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767" y="2347467"/>
            <a:ext cx="3382518" cy="2482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4130" y="2710433"/>
            <a:ext cx="3841813" cy="2510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168269"/>
            <a:ext cx="33032" cy="330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4767" y="3078988"/>
            <a:ext cx="2846070" cy="24828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534028"/>
            <a:ext cx="33032" cy="330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4767" y="3444747"/>
            <a:ext cx="2699766" cy="2482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899789"/>
            <a:ext cx="33032" cy="330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265548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4767" y="3810508"/>
            <a:ext cx="1844802" cy="22110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064767" y="4176267"/>
            <a:ext cx="2026920" cy="248285"/>
            <a:chOff x="1064767" y="4176267"/>
            <a:chExt cx="2026920" cy="248285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767" y="4186427"/>
              <a:ext cx="451738" cy="1812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7842" y="4285712"/>
              <a:ext cx="67852" cy="160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2617" y="4176267"/>
              <a:ext cx="1448562" cy="24828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631309"/>
            <a:ext cx="33032" cy="3302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044130" y="4542028"/>
            <a:ext cx="3072765" cy="191770"/>
            <a:chOff x="1044130" y="4542028"/>
            <a:chExt cx="3072765" cy="19177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4130" y="4542028"/>
              <a:ext cx="1660969" cy="1913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2658" y="4651472"/>
              <a:ext cx="67852" cy="160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8797" y="4542028"/>
              <a:ext cx="1287779" cy="19138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997069"/>
            <a:ext cx="33032" cy="3301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56436" y="4907788"/>
            <a:ext cx="3903675" cy="24828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5362828"/>
            <a:ext cx="33032" cy="330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270753"/>
            <a:ext cx="3783329" cy="2510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63752"/>
            <a:ext cx="2756865" cy="3815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6564" y="576706"/>
            <a:ext cx="1153287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8186" y="566673"/>
            <a:ext cx="1497838" cy="44068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08227" y="1749679"/>
          <a:ext cx="9483724" cy="19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Programming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Model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General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Purpose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Business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Critical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Hyperscale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Elastic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Pools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800" spc="-7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(MI)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8TB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4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</a:t>
                      </a:r>
                      <a:r>
                        <a:rPr sz="1800" spc="-8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772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April</a:t>
                      </a:r>
                      <a:r>
                        <a:rPr sz="18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(Single)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[Serverless]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Public</a:t>
                      </a:r>
                      <a:r>
                        <a:rPr sz="1800" spc="-2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251" y="5730240"/>
            <a:ext cx="11209020" cy="739140"/>
            <a:chOff x="492251" y="5730240"/>
            <a:chExt cx="11209020" cy="739140"/>
          </a:xfrm>
        </p:grpSpPr>
        <p:sp>
          <p:nvSpPr>
            <p:cNvPr id="3" name="object 3"/>
            <p:cNvSpPr/>
            <p:nvPr/>
          </p:nvSpPr>
          <p:spPr>
            <a:xfrm>
              <a:off x="492251" y="5730240"/>
              <a:ext cx="11209020" cy="739140"/>
            </a:xfrm>
            <a:custGeom>
              <a:avLst/>
              <a:gdLst/>
              <a:ahLst/>
              <a:cxnLst/>
              <a:rect l="l" t="t" r="r" b="b"/>
              <a:pathLst>
                <a:path w="11209020" h="739139">
                  <a:moveTo>
                    <a:pt x="11209020" y="0"/>
                  </a:moveTo>
                  <a:lnTo>
                    <a:pt x="0" y="0"/>
                  </a:lnTo>
                  <a:lnTo>
                    <a:pt x="0" y="739140"/>
                  </a:lnTo>
                  <a:lnTo>
                    <a:pt x="11209020" y="739140"/>
                  </a:lnTo>
                  <a:lnTo>
                    <a:pt x="1120902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4818" y="6077508"/>
              <a:ext cx="181863" cy="331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439" y="5821680"/>
              <a:ext cx="551687" cy="4145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0007" y="5821680"/>
              <a:ext cx="551688" cy="4145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1587" y="5821680"/>
              <a:ext cx="551688" cy="4145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3167" y="5821680"/>
              <a:ext cx="551688" cy="414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1559" y="5821680"/>
              <a:ext cx="553211" cy="4145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8316" y="5821680"/>
              <a:ext cx="553212" cy="4145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6328" y="5821680"/>
              <a:ext cx="551687" cy="4130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2251" y="5730240"/>
            <a:ext cx="11209020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771525">
              <a:lnSpc>
                <a:spcPct val="100000"/>
              </a:lnSpc>
              <a:tabLst>
                <a:tab pos="1982470" algn="l"/>
                <a:tab pos="2953385" algn="l"/>
                <a:tab pos="4295140" algn="l"/>
                <a:tab pos="6447155" algn="l"/>
                <a:tab pos="7981950" algn="l"/>
                <a:tab pos="9490710" algn="l"/>
              </a:tabLst>
            </a:pP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Contact	</a:t>
            </a:r>
            <a:r>
              <a:rPr sz="1650" b="1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Lead	</a:t>
            </a: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Opportunity	Account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Customer</a:t>
            </a:r>
            <a:r>
              <a:rPr sz="1100" b="1" spc="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Profile	Product</a:t>
            </a:r>
            <a:r>
              <a:rPr sz="1100" b="1" spc="-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People</a:t>
            </a:r>
            <a:r>
              <a:rPr sz="1100" b="1" spc="-5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</a:t>
            </a:r>
            <a:endParaRPr sz="1100">
              <a:latin typeface="Segoe UI Semibold"/>
              <a:cs typeface="Segoe UI Semibol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37989" y="5386451"/>
            <a:ext cx="3370707" cy="29738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708903" y="5079491"/>
            <a:ext cx="782320" cy="228600"/>
          </a:xfrm>
          <a:custGeom>
            <a:avLst/>
            <a:gdLst/>
            <a:ahLst/>
            <a:cxnLst/>
            <a:rect l="l" t="t" r="r" b="b"/>
            <a:pathLst>
              <a:path w="782320" h="228600">
                <a:moveTo>
                  <a:pt x="781812" y="0"/>
                </a:moveTo>
                <a:lnTo>
                  <a:pt x="0" y="0"/>
                </a:lnTo>
                <a:lnTo>
                  <a:pt x="390906" y="228599"/>
                </a:lnTo>
                <a:lnTo>
                  <a:pt x="78181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337158" y="5306567"/>
            <a:ext cx="6340475" cy="934719"/>
            <a:chOff x="4337158" y="5306567"/>
            <a:chExt cx="6340475" cy="934719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7835" y="5821679"/>
              <a:ext cx="559307" cy="4190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9379" y="5888735"/>
              <a:ext cx="245364" cy="2468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7158" y="5306567"/>
              <a:ext cx="311186" cy="40690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41520" y="1129283"/>
            <a:ext cx="604623" cy="5852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09035" y="1141911"/>
            <a:ext cx="543993" cy="5939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41440" y="1128073"/>
            <a:ext cx="667433" cy="64342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0681" y="1165175"/>
            <a:ext cx="654834" cy="500755"/>
          </a:xfrm>
          <a:prstGeom prst="rect">
            <a:avLst/>
          </a:prstGeom>
        </p:spPr>
      </p:pic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206751" y="1061466"/>
          <a:ext cx="7789543" cy="3888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8740">
                <a:tc>
                  <a:txBody>
                    <a:bodyPr/>
                    <a:lstStyle/>
                    <a:p>
                      <a:pPr marL="9785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Power</a:t>
                      </a:r>
                      <a:r>
                        <a:rPr sz="2000" spc="-4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4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prep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Dataflows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 marL="90805" marR="648970">
                        <a:lnSpc>
                          <a:spcPts val="4590"/>
                        </a:lnSpc>
                        <a:spcBef>
                          <a:spcPts val="59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AI</a:t>
                      </a:r>
                      <a:r>
                        <a:rPr sz="1600" b="1" spc="-7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consumption </a:t>
                      </a:r>
                      <a:r>
                        <a:rPr sz="1600" b="1" spc="-4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Enterprise</a:t>
                      </a:r>
                      <a:r>
                        <a:rPr sz="1600" b="1" spc="-2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ts val="132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Semantic</a:t>
                      </a:r>
                      <a:r>
                        <a:rPr sz="1600" b="1" spc="-2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models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6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0" marR="196850" indent="83820" algn="just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F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ac</a:t>
                      </a:r>
                      <a:r>
                        <a:rPr sz="19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</a:t>
                      </a:r>
                      <a:r>
                        <a:rPr sz="1900" spc="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 marL="127000" marR="114935" algn="just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ingestion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&amp;</a:t>
                      </a:r>
                      <a:r>
                        <a:rPr sz="1600" b="1" spc="-8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orchestration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13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 marL="702945">
                        <a:lnSpc>
                          <a:spcPct val="100000"/>
                        </a:lnSpc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44145" marR="829944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</a:t>
                      </a:r>
                      <a:r>
                        <a:rPr sz="1600" b="1" spc="-1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erp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 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600" b="1" spc="-3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prep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0" marR="91440" indent="144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20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2000" spc="-8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Curated</a:t>
                      </a:r>
                      <a:r>
                        <a:rPr sz="1600" b="1" spc="-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2640838"/>
            <a:ext cx="1318260" cy="1739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3223005"/>
            <a:ext cx="1318260" cy="17399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20035" y="4047109"/>
            <a:ext cx="1491741" cy="17487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20035" y="4631182"/>
            <a:ext cx="1318260" cy="1739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3478" y="429387"/>
            <a:ext cx="3462896" cy="34378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16958" y="2643758"/>
            <a:ext cx="1159764" cy="17233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86829" y="2647823"/>
            <a:ext cx="1159764" cy="17233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22056" y="2410586"/>
            <a:ext cx="1159764" cy="17233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4207395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28314" y="316179"/>
            <a:ext cx="1537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39772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4753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5188" y="4552950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28" name="object 28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33" name="object 33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40" name="object 40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5690615" y="4009644"/>
            <a:ext cx="5836920" cy="457200"/>
            <a:chOff x="5690615" y="4009644"/>
            <a:chExt cx="5836920" cy="457200"/>
          </a:xfrm>
        </p:grpSpPr>
        <p:sp>
          <p:nvSpPr>
            <p:cNvPr id="45" name="object 45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20713" y="4143511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90615" y="4200144"/>
              <a:ext cx="3127375" cy="76200"/>
            </a:xfrm>
            <a:custGeom>
              <a:avLst/>
              <a:gdLst/>
              <a:ahLst/>
              <a:cxnLst/>
              <a:rect l="l" t="t" r="r" b="b"/>
              <a:pathLst>
                <a:path w="31273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273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273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273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273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273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273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273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273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273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273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273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273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273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273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273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273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273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273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273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273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273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273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273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273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273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273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273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273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273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273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273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273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273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273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27375" h="76200">
                  <a:moveTo>
                    <a:pt x="3048000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48000" y="44449"/>
                  </a:lnTo>
                  <a:lnTo>
                    <a:pt x="3048000" y="31749"/>
                  </a:lnTo>
                  <a:close/>
                </a:path>
                <a:path w="3127375" h="76200">
                  <a:moveTo>
                    <a:pt x="3051048" y="0"/>
                  </a:moveTo>
                  <a:lnTo>
                    <a:pt x="3051048" y="76199"/>
                  </a:lnTo>
                  <a:lnTo>
                    <a:pt x="3127248" y="38099"/>
                  </a:lnTo>
                  <a:lnTo>
                    <a:pt x="3051048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898" y="262890"/>
            <a:ext cx="9373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I tried to understand</a:t>
            </a:r>
            <a:r>
              <a:rPr b="0" spc="3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the modern</a:t>
            </a:r>
            <a:r>
              <a:rPr b="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data</a:t>
            </a:r>
            <a:r>
              <a:rPr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warehouse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on</a:t>
            </a:r>
            <a:r>
              <a:rPr b="0" spc="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my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own…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308" y="1027937"/>
            <a:ext cx="893445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And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felt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like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I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was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body slammed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by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Randy </a:t>
            </a:r>
            <a:r>
              <a:rPr sz="3900" b="0" spc="-105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Savage:</a:t>
            </a:r>
            <a:endParaRPr sz="39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404" y="5331053"/>
            <a:ext cx="5281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0" dirty="0">
                <a:solidFill>
                  <a:srgbClr val="7E7E7E"/>
                </a:solidFill>
                <a:latin typeface="Segoe UI Light"/>
                <a:cs typeface="Segoe UI Light"/>
              </a:rPr>
              <a:t>Let’s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prevent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that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from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0" dirty="0">
                <a:solidFill>
                  <a:srgbClr val="7E7E7E"/>
                </a:solidFill>
                <a:latin typeface="Segoe UI Light"/>
                <a:cs typeface="Segoe UI Light"/>
              </a:rPr>
              <a:t>happening…</a:t>
            </a:r>
            <a:endParaRPr sz="2800">
              <a:latin typeface="Segoe UI Light"/>
              <a:cs typeface="Segoe U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6644" y="2455164"/>
            <a:ext cx="5824728" cy="261518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3430" y="316179"/>
            <a:ext cx="1965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54207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9189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4708" y="4531867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2698" y="2911220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5596" y="2514345"/>
            <a:ext cx="5480685" cy="1762125"/>
            <a:chOff x="3625596" y="2514345"/>
            <a:chExt cx="5480685" cy="1762125"/>
          </a:xfrm>
        </p:grpSpPr>
        <p:sp>
          <p:nvSpPr>
            <p:cNvPr id="25" name="object 25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8228" y="2520695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4784" y="3171443"/>
              <a:ext cx="297179" cy="1569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1024" y="3220211"/>
              <a:ext cx="335279" cy="1005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29700" y="2863595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4" name="object 34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690615" y="2827401"/>
            <a:ext cx="5836920" cy="1639570"/>
            <a:chOff x="5690615" y="2827401"/>
            <a:chExt cx="5836920" cy="1639570"/>
          </a:xfrm>
        </p:grpSpPr>
        <p:sp>
          <p:nvSpPr>
            <p:cNvPr id="38" name="object 38"/>
            <p:cNvSpPr/>
            <p:nvPr/>
          </p:nvSpPr>
          <p:spPr>
            <a:xfrm>
              <a:off x="6493509" y="2827401"/>
              <a:ext cx="365125" cy="1402715"/>
            </a:xfrm>
            <a:custGeom>
              <a:avLst/>
              <a:gdLst/>
              <a:ahLst/>
              <a:cxnLst/>
              <a:rect l="l" t="t" r="r" b="b"/>
              <a:pathLst>
                <a:path w="365125" h="1402714">
                  <a:moveTo>
                    <a:pt x="12699" y="1351534"/>
                  </a:moveTo>
                  <a:lnTo>
                    <a:pt x="0" y="1351534"/>
                  </a:lnTo>
                  <a:lnTo>
                    <a:pt x="0" y="1402334"/>
                  </a:lnTo>
                  <a:lnTo>
                    <a:pt x="12699" y="1402334"/>
                  </a:lnTo>
                  <a:lnTo>
                    <a:pt x="12699" y="1351534"/>
                  </a:lnTo>
                  <a:close/>
                </a:path>
                <a:path w="365125" h="1402714">
                  <a:moveTo>
                    <a:pt x="12699" y="1262634"/>
                  </a:moveTo>
                  <a:lnTo>
                    <a:pt x="0" y="1262634"/>
                  </a:lnTo>
                  <a:lnTo>
                    <a:pt x="0" y="1313434"/>
                  </a:lnTo>
                  <a:lnTo>
                    <a:pt x="12699" y="1313434"/>
                  </a:lnTo>
                  <a:lnTo>
                    <a:pt x="12699" y="1262634"/>
                  </a:lnTo>
                  <a:close/>
                </a:path>
                <a:path w="365125" h="1402714">
                  <a:moveTo>
                    <a:pt x="12699" y="1173734"/>
                  </a:moveTo>
                  <a:lnTo>
                    <a:pt x="0" y="1173734"/>
                  </a:lnTo>
                  <a:lnTo>
                    <a:pt x="0" y="1224534"/>
                  </a:lnTo>
                  <a:lnTo>
                    <a:pt x="12699" y="1224534"/>
                  </a:lnTo>
                  <a:lnTo>
                    <a:pt x="12699" y="1173734"/>
                  </a:lnTo>
                  <a:close/>
                </a:path>
                <a:path w="365125" h="1402714">
                  <a:moveTo>
                    <a:pt x="12699" y="1084834"/>
                  </a:moveTo>
                  <a:lnTo>
                    <a:pt x="0" y="1084834"/>
                  </a:lnTo>
                  <a:lnTo>
                    <a:pt x="0" y="1135634"/>
                  </a:lnTo>
                  <a:lnTo>
                    <a:pt x="12699" y="1135634"/>
                  </a:lnTo>
                  <a:lnTo>
                    <a:pt x="12699" y="1084834"/>
                  </a:lnTo>
                  <a:close/>
                </a:path>
                <a:path w="365125" h="1402714">
                  <a:moveTo>
                    <a:pt x="12699" y="995934"/>
                  </a:moveTo>
                  <a:lnTo>
                    <a:pt x="0" y="995934"/>
                  </a:lnTo>
                  <a:lnTo>
                    <a:pt x="0" y="1046734"/>
                  </a:lnTo>
                  <a:lnTo>
                    <a:pt x="12699" y="1046734"/>
                  </a:lnTo>
                  <a:lnTo>
                    <a:pt x="12699" y="995934"/>
                  </a:lnTo>
                  <a:close/>
                </a:path>
                <a:path w="365125" h="1402714">
                  <a:moveTo>
                    <a:pt x="12699" y="907034"/>
                  </a:moveTo>
                  <a:lnTo>
                    <a:pt x="0" y="907034"/>
                  </a:lnTo>
                  <a:lnTo>
                    <a:pt x="0" y="957834"/>
                  </a:lnTo>
                  <a:lnTo>
                    <a:pt x="12699" y="957834"/>
                  </a:lnTo>
                  <a:lnTo>
                    <a:pt x="12699" y="907034"/>
                  </a:lnTo>
                  <a:close/>
                </a:path>
                <a:path w="365125" h="1402714">
                  <a:moveTo>
                    <a:pt x="12699" y="818134"/>
                  </a:moveTo>
                  <a:lnTo>
                    <a:pt x="0" y="818134"/>
                  </a:lnTo>
                  <a:lnTo>
                    <a:pt x="0" y="868934"/>
                  </a:lnTo>
                  <a:lnTo>
                    <a:pt x="12699" y="868934"/>
                  </a:lnTo>
                  <a:lnTo>
                    <a:pt x="12699" y="818134"/>
                  </a:lnTo>
                  <a:close/>
                </a:path>
                <a:path w="365125" h="1402714">
                  <a:moveTo>
                    <a:pt x="12699" y="729234"/>
                  </a:moveTo>
                  <a:lnTo>
                    <a:pt x="0" y="729234"/>
                  </a:lnTo>
                  <a:lnTo>
                    <a:pt x="0" y="780034"/>
                  </a:lnTo>
                  <a:lnTo>
                    <a:pt x="12699" y="780034"/>
                  </a:lnTo>
                  <a:lnTo>
                    <a:pt x="12699" y="729234"/>
                  </a:lnTo>
                  <a:close/>
                </a:path>
                <a:path w="365125" h="1402714">
                  <a:moveTo>
                    <a:pt x="12699" y="640334"/>
                  </a:moveTo>
                  <a:lnTo>
                    <a:pt x="0" y="640334"/>
                  </a:lnTo>
                  <a:lnTo>
                    <a:pt x="0" y="691134"/>
                  </a:lnTo>
                  <a:lnTo>
                    <a:pt x="12699" y="691134"/>
                  </a:lnTo>
                  <a:lnTo>
                    <a:pt x="12699" y="640334"/>
                  </a:lnTo>
                  <a:close/>
                </a:path>
                <a:path w="365125" h="1402714">
                  <a:moveTo>
                    <a:pt x="12699" y="551434"/>
                  </a:moveTo>
                  <a:lnTo>
                    <a:pt x="0" y="551434"/>
                  </a:lnTo>
                  <a:lnTo>
                    <a:pt x="0" y="602234"/>
                  </a:lnTo>
                  <a:lnTo>
                    <a:pt x="12699" y="602234"/>
                  </a:lnTo>
                  <a:lnTo>
                    <a:pt x="12699" y="551434"/>
                  </a:lnTo>
                  <a:close/>
                </a:path>
                <a:path w="365125" h="1402714">
                  <a:moveTo>
                    <a:pt x="12699" y="462534"/>
                  </a:moveTo>
                  <a:lnTo>
                    <a:pt x="0" y="462534"/>
                  </a:lnTo>
                  <a:lnTo>
                    <a:pt x="0" y="513334"/>
                  </a:lnTo>
                  <a:lnTo>
                    <a:pt x="12699" y="513334"/>
                  </a:lnTo>
                  <a:lnTo>
                    <a:pt x="12699" y="462534"/>
                  </a:lnTo>
                  <a:close/>
                </a:path>
                <a:path w="365125" h="1402714">
                  <a:moveTo>
                    <a:pt x="12699" y="373634"/>
                  </a:moveTo>
                  <a:lnTo>
                    <a:pt x="0" y="373634"/>
                  </a:lnTo>
                  <a:lnTo>
                    <a:pt x="0" y="424434"/>
                  </a:lnTo>
                  <a:lnTo>
                    <a:pt x="12699" y="424434"/>
                  </a:lnTo>
                  <a:lnTo>
                    <a:pt x="12699" y="373634"/>
                  </a:lnTo>
                  <a:close/>
                </a:path>
                <a:path w="365125" h="1402714">
                  <a:moveTo>
                    <a:pt x="12699" y="284734"/>
                  </a:moveTo>
                  <a:lnTo>
                    <a:pt x="0" y="284734"/>
                  </a:lnTo>
                  <a:lnTo>
                    <a:pt x="0" y="335534"/>
                  </a:lnTo>
                  <a:lnTo>
                    <a:pt x="12699" y="335534"/>
                  </a:lnTo>
                  <a:lnTo>
                    <a:pt x="12699" y="284734"/>
                  </a:lnTo>
                  <a:close/>
                </a:path>
                <a:path w="365125" h="1402714">
                  <a:moveTo>
                    <a:pt x="12699" y="195834"/>
                  </a:moveTo>
                  <a:lnTo>
                    <a:pt x="0" y="195834"/>
                  </a:lnTo>
                  <a:lnTo>
                    <a:pt x="0" y="246634"/>
                  </a:lnTo>
                  <a:lnTo>
                    <a:pt x="12699" y="246634"/>
                  </a:lnTo>
                  <a:lnTo>
                    <a:pt x="12699" y="195834"/>
                  </a:lnTo>
                  <a:close/>
                </a:path>
                <a:path w="365125" h="1402714">
                  <a:moveTo>
                    <a:pt x="12699" y="106934"/>
                  </a:moveTo>
                  <a:lnTo>
                    <a:pt x="0" y="106934"/>
                  </a:lnTo>
                  <a:lnTo>
                    <a:pt x="0" y="157734"/>
                  </a:lnTo>
                  <a:lnTo>
                    <a:pt x="12699" y="157734"/>
                  </a:lnTo>
                  <a:lnTo>
                    <a:pt x="12699" y="106934"/>
                  </a:lnTo>
                  <a:close/>
                </a:path>
                <a:path w="365125" h="1402714">
                  <a:moveTo>
                    <a:pt x="26415" y="31750"/>
                  </a:moveTo>
                  <a:lnTo>
                    <a:pt x="2793" y="31750"/>
                  </a:lnTo>
                  <a:lnTo>
                    <a:pt x="0" y="34544"/>
                  </a:lnTo>
                  <a:lnTo>
                    <a:pt x="0" y="68834"/>
                  </a:lnTo>
                  <a:lnTo>
                    <a:pt x="12699" y="68834"/>
                  </a:lnTo>
                  <a:lnTo>
                    <a:pt x="12699" y="44450"/>
                  </a:lnTo>
                  <a:lnTo>
                    <a:pt x="6350" y="44450"/>
                  </a:lnTo>
                  <a:lnTo>
                    <a:pt x="12699" y="38100"/>
                  </a:lnTo>
                  <a:lnTo>
                    <a:pt x="26415" y="38100"/>
                  </a:lnTo>
                  <a:lnTo>
                    <a:pt x="26415" y="31750"/>
                  </a:lnTo>
                  <a:close/>
                </a:path>
                <a:path w="365125" h="1402714">
                  <a:moveTo>
                    <a:pt x="12699" y="38100"/>
                  </a:moveTo>
                  <a:lnTo>
                    <a:pt x="6350" y="44450"/>
                  </a:lnTo>
                  <a:lnTo>
                    <a:pt x="12699" y="44450"/>
                  </a:lnTo>
                  <a:lnTo>
                    <a:pt x="12699" y="38100"/>
                  </a:lnTo>
                  <a:close/>
                </a:path>
                <a:path w="365125" h="1402714">
                  <a:moveTo>
                    <a:pt x="26415" y="38100"/>
                  </a:moveTo>
                  <a:lnTo>
                    <a:pt x="12699" y="38100"/>
                  </a:lnTo>
                  <a:lnTo>
                    <a:pt x="12699" y="44450"/>
                  </a:lnTo>
                  <a:lnTo>
                    <a:pt x="26415" y="44450"/>
                  </a:lnTo>
                  <a:lnTo>
                    <a:pt x="26415" y="38100"/>
                  </a:lnTo>
                  <a:close/>
                </a:path>
                <a:path w="365125" h="1402714">
                  <a:moveTo>
                    <a:pt x="115315" y="31750"/>
                  </a:moveTo>
                  <a:lnTo>
                    <a:pt x="64515" y="31750"/>
                  </a:lnTo>
                  <a:lnTo>
                    <a:pt x="64515" y="44450"/>
                  </a:lnTo>
                  <a:lnTo>
                    <a:pt x="115315" y="44450"/>
                  </a:lnTo>
                  <a:lnTo>
                    <a:pt x="115315" y="31750"/>
                  </a:lnTo>
                  <a:close/>
                </a:path>
                <a:path w="365125" h="1402714">
                  <a:moveTo>
                    <a:pt x="204215" y="31623"/>
                  </a:moveTo>
                  <a:lnTo>
                    <a:pt x="153415" y="31623"/>
                  </a:lnTo>
                  <a:lnTo>
                    <a:pt x="153415" y="44323"/>
                  </a:lnTo>
                  <a:lnTo>
                    <a:pt x="204215" y="44323"/>
                  </a:lnTo>
                  <a:lnTo>
                    <a:pt x="204215" y="31623"/>
                  </a:lnTo>
                  <a:close/>
                </a:path>
                <a:path w="365125" h="1402714">
                  <a:moveTo>
                    <a:pt x="293115" y="31623"/>
                  </a:moveTo>
                  <a:lnTo>
                    <a:pt x="242315" y="31623"/>
                  </a:lnTo>
                  <a:lnTo>
                    <a:pt x="242315" y="44323"/>
                  </a:lnTo>
                  <a:lnTo>
                    <a:pt x="293115" y="44323"/>
                  </a:lnTo>
                  <a:lnTo>
                    <a:pt x="293115" y="31623"/>
                  </a:lnTo>
                  <a:close/>
                </a:path>
                <a:path w="365125" h="1402714">
                  <a:moveTo>
                    <a:pt x="314070" y="0"/>
                  </a:moveTo>
                  <a:lnTo>
                    <a:pt x="314579" y="76200"/>
                  </a:lnTo>
                  <a:lnTo>
                    <a:pt x="365124" y="37719"/>
                  </a:lnTo>
                  <a:lnTo>
                    <a:pt x="31407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90616" y="2857245"/>
              <a:ext cx="5687695" cy="1419225"/>
            </a:xfrm>
            <a:custGeom>
              <a:avLst/>
              <a:gdLst/>
              <a:ahLst/>
              <a:cxnLst/>
              <a:rect l="l" t="t" r="r" b="b"/>
              <a:pathLst>
                <a:path w="5687695" h="1419225">
                  <a:moveTo>
                    <a:pt x="114300" y="1374648"/>
                  </a:moveTo>
                  <a:lnTo>
                    <a:pt x="76200" y="1374648"/>
                  </a:lnTo>
                  <a:lnTo>
                    <a:pt x="76200" y="1342898"/>
                  </a:lnTo>
                  <a:lnTo>
                    <a:pt x="0" y="1380998"/>
                  </a:lnTo>
                  <a:lnTo>
                    <a:pt x="76200" y="1419098"/>
                  </a:lnTo>
                  <a:lnTo>
                    <a:pt x="76200" y="1387348"/>
                  </a:lnTo>
                  <a:lnTo>
                    <a:pt x="114300" y="1387348"/>
                  </a:lnTo>
                  <a:lnTo>
                    <a:pt x="114300" y="1374648"/>
                  </a:lnTo>
                  <a:close/>
                </a:path>
                <a:path w="5687695" h="1419225">
                  <a:moveTo>
                    <a:pt x="203200" y="1374648"/>
                  </a:moveTo>
                  <a:lnTo>
                    <a:pt x="152400" y="1374648"/>
                  </a:lnTo>
                  <a:lnTo>
                    <a:pt x="152400" y="1387348"/>
                  </a:lnTo>
                  <a:lnTo>
                    <a:pt x="203200" y="1387348"/>
                  </a:lnTo>
                  <a:lnTo>
                    <a:pt x="203200" y="1374648"/>
                  </a:lnTo>
                  <a:close/>
                </a:path>
                <a:path w="5687695" h="1419225">
                  <a:moveTo>
                    <a:pt x="292100" y="1374648"/>
                  </a:moveTo>
                  <a:lnTo>
                    <a:pt x="241300" y="1374648"/>
                  </a:lnTo>
                  <a:lnTo>
                    <a:pt x="241300" y="1387348"/>
                  </a:lnTo>
                  <a:lnTo>
                    <a:pt x="292100" y="1387348"/>
                  </a:lnTo>
                  <a:lnTo>
                    <a:pt x="292100" y="1374648"/>
                  </a:lnTo>
                  <a:close/>
                </a:path>
                <a:path w="5687695" h="1419225">
                  <a:moveTo>
                    <a:pt x="381000" y="1374648"/>
                  </a:moveTo>
                  <a:lnTo>
                    <a:pt x="330200" y="1374648"/>
                  </a:lnTo>
                  <a:lnTo>
                    <a:pt x="330200" y="1387348"/>
                  </a:lnTo>
                  <a:lnTo>
                    <a:pt x="381000" y="1387348"/>
                  </a:lnTo>
                  <a:lnTo>
                    <a:pt x="381000" y="1374648"/>
                  </a:lnTo>
                  <a:close/>
                </a:path>
                <a:path w="5687695" h="1419225">
                  <a:moveTo>
                    <a:pt x="469900" y="1374648"/>
                  </a:moveTo>
                  <a:lnTo>
                    <a:pt x="419100" y="1374648"/>
                  </a:lnTo>
                  <a:lnTo>
                    <a:pt x="419100" y="1387348"/>
                  </a:lnTo>
                  <a:lnTo>
                    <a:pt x="469900" y="1387348"/>
                  </a:lnTo>
                  <a:lnTo>
                    <a:pt x="469900" y="1374648"/>
                  </a:lnTo>
                  <a:close/>
                </a:path>
                <a:path w="5687695" h="1419225">
                  <a:moveTo>
                    <a:pt x="558800" y="1374648"/>
                  </a:moveTo>
                  <a:lnTo>
                    <a:pt x="508000" y="1374648"/>
                  </a:lnTo>
                  <a:lnTo>
                    <a:pt x="508000" y="1387348"/>
                  </a:lnTo>
                  <a:lnTo>
                    <a:pt x="558800" y="1387348"/>
                  </a:lnTo>
                  <a:lnTo>
                    <a:pt x="558800" y="1374648"/>
                  </a:lnTo>
                  <a:close/>
                </a:path>
                <a:path w="5687695" h="1419225">
                  <a:moveTo>
                    <a:pt x="647700" y="1374648"/>
                  </a:moveTo>
                  <a:lnTo>
                    <a:pt x="596900" y="1374648"/>
                  </a:lnTo>
                  <a:lnTo>
                    <a:pt x="596900" y="1387348"/>
                  </a:lnTo>
                  <a:lnTo>
                    <a:pt x="647700" y="1387348"/>
                  </a:lnTo>
                  <a:lnTo>
                    <a:pt x="647700" y="1374648"/>
                  </a:lnTo>
                  <a:close/>
                </a:path>
                <a:path w="5687695" h="1419225">
                  <a:moveTo>
                    <a:pt x="736600" y="1374648"/>
                  </a:moveTo>
                  <a:lnTo>
                    <a:pt x="685800" y="1374648"/>
                  </a:lnTo>
                  <a:lnTo>
                    <a:pt x="685800" y="1387348"/>
                  </a:lnTo>
                  <a:lnTo>
                    <a:pt x="736600" y="1387348"/>
                  </a:lnTo>
                  <a:lnTo>
                    <a:pt x="736600" y="1374648"/>
                  </a:lnTo>
                  <a:close/>
                </a:path>
                <a:path w="5687695" h="1419225">
                  <a:moveTo>
                    <a:pt x="825500" y="1374648"/>
                  </a:moveTo>
                  <a:lnTo>
                    <a:pt x="774700" y="1374648"/>
                  </a:lnTo>
                  <a:lnTo>
                    <a:pt x="774700" y="1387348"/>
                  </a:lnTo>
                  <a:lnTo>
                    <a:pt x="825500" y="1387348"/>
                  </a:lnTo>
                  <a:lnTo>
                    <a:pt x="825500" y="1374648"/>
                  </a:lnTo>
                  <a:close/>
                </a:path>
                <a:path w="5687695" h="1419225">
                  <a:moveTo>
                    <a:pt x="914400" y="1374648"/>
                  </a:moveTo>
                  <a:lnTo>
                    <a:pt x="863600" y="1374648"/>
                  </a:lnTo>
                  <a:lnTo>
                    <a:pt x="863600" y="1387348"/>
                  </a:lnTo>
                  <a:lnTo>
                    <a:pt x="914400" y="1387348"/>
                  </a:lnTo>
                  <a:lnTo>
                    <a:pt x="914400" y="1374648"/>
                  </a:lnTo>
                  <a:close/>
                </a:path>
                <a:path w="5687695" h="1419225">
                  <a:moveTo>
                    <a:pt x="1003300" y="1374648"/>
                  </a:moveTo>
                  <a:lnTo>
                    <a:pt x="952500" y="1374648"/>
                  </a:lnTo>
                  <a:lnTo>
                    <a:pt x="952500" y="1387348"/>
                  </a:lnTo>
                  <a:lnTo>
                    <a:pt x="1003300" y="1387348"/>
                  </a:lnTo>
                  <a:lnTo>
                    <a:pt x="1003300" y="1374648"/>
                  </a:lnTo>
                  <a:close/>
                </a:path>
                <a:path w="5687695" h="1419225">
                  <a:moveTo>
                    <a:pt x="1092200" y="1374648"/>
                  </a:moveTo>
                  <a:lnTo>
                    <a:pt x="1041400" y="1374648"/>
                  </a:lnTo>
                  <a:lnTo>
                    <a:pt x="1041400" y="1387348"/>
                  </a:lnTo>
                  <a:lnTo>
                    <a:pt x="1092200" y="1387348"/>
                  </a:lnTo>
                  <a:lnTo>
                    <a:pt x="1092200" y="1374648"/>
                  </a:lnTo>
                  <a:close/>
                </a:path>
                <a:path w="5687695" h="1419225">
                  <a:moveTo>
                    <a:pt x="1181100" y="1374648"/>
                  </a:moveTo>
                  <a:lnTo>
                    <a:pt x="1130300" y="1374648"/>
                  </a:lnTo>
                  <a:lnTo>
                    <a:pt x="1130300" y="1387348"/>
                  </a:lnTo>
                  <a:lnTo>
                    <a:pt x="1181100" y="1387348"/>
                  </a:lnTo>
                  <a:lnTo>
                    <a:pt x="1181100" y="1374648"/>
                  </a:lnTo>
                  <a:close/>
                </a:path>
                <a:path w="5687695" h="1419225">
                  <a:moveTo>
                    <a:pt x="1270000" y="1374648"/>
                  </a:moveTo>
                  <a:lnTo>
                    <a:pt x="1219200" y="1374648"/>
                  </a:lnTo>
                  <a:lnTo>
                    <a:pt x="1219200" y="1387348"/>
                  </a:lnTo>
                  <a:lnTo>
                    <a:pt x="1270000" y="1387348"/>
                  </a:lnTo>
                  <a:lnTo>
                    <a:pt x="1270000" y="1374648"/>
                  </a:lnTo>
                  <a:close/>
                </a:path>
                <a:path w="5687695" h="1419225">
                  <a:moveTo>
                    <a:pt x="1358900" y="1374648"/>
                  </a:moveTo>
                  <a:lnTo>
                    <a:pt x="1308100" y="1374648"/>
                  </a:lnTo>
                  <a:lnTo>
                    <a:pt x="1308100" y="1387348"/>
                  </a:lnTo>
                  <a:lnTo>
                    <a:pt x="1358900" y="1387348"/>
                  </a:lnTo>
                  <a:lnTo>
                    <a:pt x="1358900" y="1374648"/>
                  </a:lnTo>
                  <a:close/>
                </a:path>
                <a:path w="5687695" h="1419225">
                  <a:moveTo>
                    <a:pt x="1447800" y="1374648"/>
                  </a:moveTo>
                  <a:lnTo>
                    <a:pt x="1397000" y="1374648"/>
                  </a:lnTo>
                  <a:lnTo>
                    <a:pt x="1397000" y="1387348"/>
                  </a:lnTo>
                  <a:lnTo>
                    <a:pt x="1447800" y="1387348"/>
                  </a:lnTo>
                  <a:lnTo>
                    <a:pt x="1447800" y="1374648"/>
                  </a:lnTo>
                  <a:close/>
                </a:path>
                <a:path w="5687695" h="1419225">
                  <a:moveTo>
                    <a:pt x="1536700" y="1374648"/>
                  </a:moveTo>
                  <a:lnTo>
                    <a:pt x="1485900" y="1374648"/>
                  </a:lnTo>
                  <a:lnTo>
                    <a:pt x="1485900" y="1387348"/>
                  </a:lnTo>
                  <a:lnTo>
                    <a:pt x="1536700" y="1387348"/>
                  </a:lnTo>
                  <a:lnTo>
                    <a:pt x="1536700" y="1374648"/>
                  </a:lnTo>
                  <a:close/>
                </a:path>
                <a:path w="5687695" h="1419225">
                  <a:moveTo>
                    <a:pt x="1625600" y="1374648"/>
                  </a:moveTo>
                  <a:lnTo>
                    <a:pt x="1574800" y="1374648"/>
                  </a:lnTo>
                  <a:lnTo>
                    <a:pt x="1574800" y="1387348"/>
                  </a:lnTo>
                  <a:lnTo>
                    <a:pt x="1625600" y="1387348"/>
                  </a:lnTo>
                  <a:lnTo>
                    <a:pt x="1625600" y="1374648"/>
                  </a:lnTo>
                  <a:close/>
                </a:path>
                <a:path w="5687695" h="1419225">
                  <a:moveTo>
                    <a:pt x="1714500" y="1374648"/>
                  </a:moveTo>
                  <a:lnTo>
                    <a:pt x="1663700" y="1374648"/>
                  </a:lnTo>
                  <a:lnTo>
                    <a:pt x="1663700" y="1387348"/>
                  </a:lnTo>
                  <a:lnTo>
                    <a:pt x="1714500" y="1387348"/>
                  </a:lnTo>
                  <a:lnTo>
                    <a:pt x="1714500" y="1374648"/>
                  </a:lnTo>
                  <a:close/>
                </a:path>
                <a:path w="5687695" h="1419225">
                  <a:moveTo>
                    <a:pt x="1803400" y="1374648"/>
                  </a:moveTo>
                  <a:lnTo>
                    <a:pt x="1752600" y="1374648"/>
                  </a:lnTo>
                  <a:lnTo>
                    <a:pt x="1752600" y="1387348"/>
                  </a:lnTo>
                  <a:lnTo>
                    <a:pt x="1803400" y="1387348"/>
                  </a:lnTo>
                  <a:lnTo>
                    <a:pt x="1803400" y="1374648"/>
                  </a:lnTo>
                  <a:close/>
                </a:path>
                <a:path w="5687695" h="1419225">
                  <a:moveTo>
                    <a:pt x="1892300" y="1374648"/>
                  </a:moveTo>
                  <a:lnTo>
                    <a:pt x="1841500" y="1374648"/>
                  </a:lnTo>
                  <a:lnTo>
                    <a:pt x="1841500" y="1387348"/>
                  </a:lnTo>
                  <a:lnTo>
                    <a:pt x="1892300" y="1387348"/>
                  </a:lnTo>
                  <a:lnTo>
                    <a:pt x="1892300" y="1374648"/>
                  </a:lnTo>
                  <a:close/>
                </a:path>
                <a:path w="5687695" h="1419225">
                  <a:moveTo>
                    <a:pt x="1981200" y="1374648"/>
                  </a:moveTo>
                  <a:lnTo>
                    <a:pt x="1930400" y="1374648"/>
                  </a:lnTo>
                  <a:lnTo>
                    <a:pt x="1930400" y="1387348"/>
                  </a:lnTo>
                  <a:lnTo>
                    <a:pt x="1981200" y="1387348"/>
                  </a:lnTo>
                  <a:lnTo>
                    <a:pt x="1981200" y="1374648"/>
                  </a:lnTo>
                  <a:close/>
                </a:path>
                <a:path w="5687695" h="1419225">
                  <a:moveTo>
                    <a:pt x="2070100" y="1374648"/>
                  </a:moveTo>
                  <a:lnTo>
                    <a:pt x="2019300" y="1374648"/>
                  </a:lnTo>
                  <a:lnTo>
                    <a:pt x="2019300" y="1387348"/>
                  </a:lnTo>
                  <a:lnTo>
                    <a:pt x="2070100" y="1387348"/>
                  </a:lnTo>
                  <a:lnTo>
                    <a:pt x="2070100" y="1374648"/>
                  </a:lnTo>
                  <a:close/>
                </a:path>
                <a:path w="5687695" h="1419225">
                  <a:moveTo>
                    <a:pt x="2159000" y="1374648"/>
                  </a:moveTo>
                  <a:lnTo>
                    <a:pt x="2108200" y="1374648"/>
                  </a:lnTo>
                  <a:lnTo>
                    <a:pt x="2108200" y="1387348"/>
                  </a:lnTo>
                  <a:lnTo>
                    <a:pt x="2159000" y="1387348"/>
                  </a:lnTo>
                  <a:lnTo>
                    <a:pt x="2159000" y="1374648"/>
                  </a:lnTo>
                  <a:close/>
                </a:path>
                <a:path w="5687695" h="1419225">
                  <a:moveTo>
                    <a:pt x="2224024" y="0"/>
                  </a:moveTo>
                  <a:lnTo>
                    <a:pt x="2173224" y="0"/>
                  </a:lnTo>
                  <a:lnTo>
                    <a:pt x="2173224" y="12700"/>
                  </a:lnTo>
                  <a:lnTo>
                    <a:pt x="2224024" y="12700"/>
                  </a:lnTo>
                  <a:lnTo>
                    <a:pt x="2224024" y="0"/>
                  </a:lnTo>
                  <a:close/>
                </a:path>
                <a:path w="5687695" h="1419225">
                  <a:moveTo>
                    <a:pt x="2247900" y="1374648"/>
                  </a:moveTo>
                  <a:lnTo>
                    <a:pt x="2197100" y="1374648"/>
                  </a:lnTo>
                  <a:lnTo>
                    <a:pt x="2197100" y="1387348"/>
                  </a:lnTo>
                  <a:lnTo>
                    <a:pt x="2247900" y="1387348"/>
                  </a:lnTo>
                  <a:lnTo>
                    <a:pt x="2247900" y="1374648"/>
                  </a:lnTo>
                  <a:close/>
                </a:path>
                <a:path w="5687695" h="1419225">
                  <a:moveTo>
                    <a:pt x="2312924" y="0"/>
                  </a:moveTo>
                  <a:lnTo>
                    <a:pt x="2262124" y="0"/>
                  </a:lnTo>
                  <a:lnTo>
                    <a:pt x="2262124" y="12700"/>
                  </a:lnTo>
                  <a:lnTo>
                    <a:pt x="2312924" y="12700"/>
                  </a:lnTo>
                  <a:lnTo>
                    <a:pt x="2312924" y="0"/>
                  </a:lnTo>
                  <a:close/>
                </a:path>
                <a:path w="5687695" h="1419225">
                  <a:moveTo>
                    <a:pt x="2336800" y="1374648"/>
                  </a:moveTo>
                  <a:lnTo>
                    <a:pt x="2286000" y="1374648"/>
                  </a:lnTo>
                  <a:lnTo>
                    <a:pt x="2286000" y="1387348"/>
                  </a:lnTo>
                  <a:lnTo>
                    <a:pt x="2336800" y="1387348"/>
                  </a:lnTo>
                  <a:lnTo>
                    <a:pt x="2336800" y="1374648"/>
                  </a:lnTo>
                  <a:close/>
                </a:path>
                <a:path w="5687695" h="1419225">
                  <a:moveTo>
                    <a:pt x="2401824" y="0"/>
                  </a:moveTo>
                  <a:lnTo>
                    <a:pt x="2351024" y="0"/>
                  </a:lnTo>
                  <a:lnTo>
                    <a:pt x="2351024" y="12700"/>
                  </a:lnTo>
                  <a:lnTo>
                    <a:pt x="2401824" y="12700"/>
                  </a:lnTo>
                  <a:lnTo>
                    <a:pt x="2401824" y="0"/>
                  </a:lnTo>
                  <a:close/>
                </a:path>
                <a:path w="5687695" h="1419225">
                  <a:moveTo>
                    <a:pt x="2425700" y="1374648"/>
                  </a:moveTo>
                  <a:lnTo>
                    <a:pt x="2374900" y="1374648"/>
                  </a:lnTo>
                  <a:lnTo>
                    <a:pt x="2374900" y="1387348"/>
                  </a:lnTo>
                  <a:lnTo>
                    <a:pt x="2425700" y="1387348"/>
                  </a:lnTo>
                  <a:lnTo>
                    <a:pt x="2425700" y="1374648"/>
                  </a:lnTo>
                  <a:close/>
                </a:path>
                <a:path w="5687695" h="1419225">
                  <a:moveTo>
                    <a:pt x="2490724" y="0"/>
                  </a:moveTo>
                  <a:lnTo>
                    <a:pt x="2439924" y="0"/>
                  </a:lnTo>
                  <a:lnTo>
                    <a:pt x="2439924" y="12700"/>
                  </a:lnTo>
                  <a:lnTo>
                    <a:pt x="2490724" y="12700"/>
                  </a:lnTo>
                  <a:lnTo>
                    <a:pt x="2490724" y="0"/>
                  </a:lnTo>
                  <a:close/>
                </a:path>
                <a:path w="5687695" h="1419225">
                  <a:moveTo>
                    <a:pt x="2514600" y="1374648"/>
                  </a:moveTo>
                  <a:lnTo>
                    <a:pt x="2463800" y="1374648"/>
                  </a:lnTo>
                  <a:lnTo>
                    <a:pt x="2463800" y="1387348"/>
                  </a:lnTo>
                  <a:lnTo>
                    <a:pt x="2514600" y="1387348"/>
                  </a:lnTo>
                  <a:lnTo>
                    <a:pt x="2514600" y="1374648"/>
                  </a:lnTo>
                  <a:close/>
                </a:path>
                <a:path w="5687695" h="1419225">
                  <a:moveTo>
                    <a:pt x="2579624" y="0"/>
                  </a:moveTo>
                  <a:lnTo>
                    <a:pt x="2528824" y="0"/>
                  </a:lnTo>
                  <a:lnTo>
                    <a:pt x="2528824" y="12700"/>
                  </a:lnTo>
                  <a:lnTo>
                    <a:pt x="2579624" y="12700"/>
                  </a:lnTo>
                  <a:lnTo>
                    <a:pt x="2579624" y="0"/>
                  </a:lnTo>
                  <a:close/>
                </a:path>
                <a:path w="5687695" h="1419225">
                  <a:moveTo>
                    <a:pt x="2603500" y="1374648"/>
                  </a:moveTo>
                  <a:lnTo>
                    <a:pt x="2552700" y="1374648"/>
                  </a:lnTo>
                  <a:lnTo>
                    <a:pt x="2552700" y="1387348"/>
                  </a:lnTo>
                  <a:lnTo>
                    <a:pt x="2603500" y="1387348"/>
                  </a:lnTo>
                  <a:lnTo>
                    <a:pt x="2603500" y="1374648"/>
                  </a:lnTo>
                  <a:close/>
                </a:path>
                <a:path w="5687695" h="1419225">
                  <a:moveTo>
                    <a:pt x="2668524" y="0"/>
                  </a:moveTo>
                  <a:lnTo>
                    <a:pt x="2617724" y="0"/>
                  </a:lnTo>
                  <a:lnTo>
                    <a:pt x="2617724" y="12700"/>
                  </a:lnTo>
                  <a:lnTo>
                    <a:pt x="2668524" y="12700"/>
                  </a:lnTo>
                  <a:lnTo>
                    <a:pt x="2668524" y="0"/>
                  </a:lnTo>
                  <a:close/>
                </a:path>
                <a:path w="5687695" h="1419225">
                  <a:moveTo>
                    <a:pt x="2692400" y="1374648"/>
                  </a:moveTo>
                  <a:lnTo>
                    <a:pt x="2641600" y="1374648"/>
                  </a:lnTo>
                  <a:lnTo>
                    <a:pt x="2641600" y="1387348"/>
                  </a:lnTo>
                  <a:lnTo>
                    <a:pt x="2692400" y="1387348"/>
                  </a:lnTo>
                  <a:lnTo>
                    <a:pt x="2692400" y="1374648"/>
                  </a:lnTo>
                  <a:close/>
                </a:path>
                <a:path w="5687695" h="1419225">
                  <a:moveTo>
                    <a:pt x="2757424" y="0"/>
                  </a:moveTo>
                  <a:lnTo>
                    <a:pt x="2706624" y="0"/>
                  </a:lnTo>
                  <a:lnTo>
                    <a:pt x="2706624" y="12700"/>
                  </a:lnTo>
                  <a:lnTo>
                    <a:pt x="2757424" y="12700"/>
                  </a:lnTo>
                  <a:lnTo>
                    <a:pt x="2757424" y="0"/>
                  </a:lnTo>
                  <a:close/>
                </a:path>
                <a:path w="5687695" h="1419225">
                  <a:moveTo>
                    <a:pt x="2781300" y="1374648"/>
                  </a:moveTo>
                  <a:lnTo>
                    <a:pt x="2730500" y="1374648"/>
                  </a:lnTo>
                  <a:lnTo>
                    <a:pt x="2730500" y="1387348"/>
                  </a:lnTo>
                  <a:lnTo>
                    <a:pt x="2781300" y="1387348"/>
                  </a:lnTo>
                  <a:lnTo>
                    <a:pt x="2781300" y="1374648"/>
                  </a:lnTo>
                  <a:close/>
                </a:path>
                <a:path w="5687695" h="1419225">
                  <a:moveTo>
                    <a:pt x="2846324" y="0"/>
                  </a:moveTo>
                  <a:lnTo>
                    <a:pt x="2795524" y="0"/>
                  </a:lnTo>
                  <a:lnTo>
                    <a:pt x="2795524" y="12700"/>
                  </a:lnTo>
                  <a:lnTo>
                    <a:pt x="2846324" y="12700"/>
                  </a:lnTo>
                  <a:lnTo>
                    <a:pt x="2846324" y="0"/>
                  </a:lnTo>
                  <a:close/>
                </a:path>
                <a:path w="5687695" h="1419225">
                  <a:moveTo>
                    <a:pt x="2870200" y="1374648"/>
                  </a:moveTo>
                  <a:lnTo>
                    <a:pt x="2819400" y="1374648"/>
                  </a:lnTo>
                  <a:lnTo>
                    <a:pt x="2819400" y="1387348"/>
                  </a:lnTo>
                  <a:lnTo>
                    <a:pt x="2870200" y="1387348"/>
                  </a:lnTo>
                  <a:lnTo>
                    <a:pt x="2870200" y="1374648"/>
                  </a:lnTo>
                  <a:close/>
                </a:path>
                <a:path w="5687695" h="1419225">
                  <a:moveTo>
                    <a:pt x="2935224" y="0"/>
                  </a:moveTo>
                  <a:lnTo>
                    <a:pt x="2884424" y="0"/>
                  </a:lnTo>
                  <a:lnTo>
                    <a:pt x="2884424" y="12700"/>
                  </a:lnTo>
                  <a:lnTo>
                    <a:pt x="2935224" y="12700"/>
                  </a:lnTo>
                  <a:lnTo>
                    <a:pt x="2935224" y="0"/>
                  </a:lnTo>
                  <a:close/>
                </a:path>
                <a:path w="5687695" h="1419225">
                  <a:moveTo>
                    <a:pt x="2959100" y="1374648"/>
                  </a:moveTo>
                  <a:lnTo>
                    <a:pt x="2908300" y="1374648"/>
                  </a:lnTo>
                  <a:lnTo>
                    <a:pt x="2908300" y="1387348"/>
                  </a:lnTo>
                  <a:lnTo>
                    <a:pt x="2959100" y="1387348"/>
                  </a:lnTo>
                  <a:lnTo>
                    <a:pt x="2959100" y="1374648"/>
                  </a:lnTo>
                  <a:close/>
                </a:path>
                <a:path w="5687695" h="1419225">
                  <a:moveTo>
                    <a:pt x="3024124" y="0"/>
                  </a:moveTo>
                  <a:lnTo>
                    <a:pt x="2973324" y="0"/>
                  </a:lnTo>
                  <a:lnTo>
                    <a:pt x="2973324" y="12700"/>
                  </a:lnTo>
                  <a:lnTo>
                    <a:pt x="3024124" y="12700"/>
                  </a:lnTo>
                  <a:lnTo>
                    <a:pt x="3024124" y="0"/>
                  </a:lnTo>
                  <a:close/>
                </a:path>
                <a:path w="5687695" h="1419225">
                  <a:moveTo>
                    <a:pt x="3048000" y="1374648"/>
                  </a:moveTo>
                  <a:lnTo>
                    <a:pt x="2997200" y="1374648"/>
                  </a:lnTo>
                  <a:lnTo>
                    <a:pt x="2997200" y="1387348"/>
                  </a:lnTo>
                  <a:lnTo>
                    <a:pt x="3048000" y="1387348"/>
                  </a:lnTo>
                  <a:lnTo>
                    <a:pt x="3048000" y="1374648"/>
                  </a:lnTo>
                  <a:close/>
                </a:path>
                <a:path w="5687695" h="1419225">
                  <a:moveTo>
                    <a:pt x="3113024" y="0"/>
                  </a:moveTo>
                  <a:lnTo>
                    <a:pt x="3062224" y="0"/>
                  </a:lnTo>
                  <a:lnTo>
                    <a:pt x="3062224" y="12700"/>
                  </a:lnTo>
                  <a:lnTo>
                    <a:pt x="3113024" y="12700"/>
                  </a:lnTo>
                  <a:lnTo>
                    <a:pt x="3113024" y="0"/>
                  </a:lnTo>
                  <a:close/>
                </a:path>
                <a:path w="5687695" h="1419225">
                  <a:moveTo>
                    <a:pt x="3127248" y="1380998"/>
                  </a:moveTo>
                  <a:lnTo>
                    <a:pt x="3051048" y="1342898"/>
                  </a:lnTo>
                  <a:lnTo>
                    <a:pt x="3051048" y="1419098"/>
                  </a:lnTo>
                  <a:lnTo>
                    <a:pt x="3127248" y="1380998"/>
                  </a:lnTo>
                  <a:close/>
                </a:path>
                <a:path w="5687695" h="1419225">
                  <a:moveTo>
                    <a:pt x="3201924" y="0"/>
                  </a:moveTo>
                  <a:lnTo>
                    <a:pt x="3151124" y="0"/>
                  </a:lnTo>
                  <a:lnTo>
                    <a:pt x="3151124" y="12700"/>
                  </a:lnTo>
                  <a:lnTo>
                    <a:pt x="3201924" y="12700"/>
                  </a:lnTo>
                  <a:lnTo>
                    <a:pt x="3201924" y="0"/>
                  </a:lnTo>
                  <a:close/>
                </a:path>
                <a:path w="5687695" h="1419225">
                  <a:moveTo>
                    <a:pt x="3290824" y="0"/>
                  </a:moveTo>
                  <a:lnTo>
                    <a:pt x="3240024" y="0"/>
                  </a:lnTo>
                  <a:lnTo>
                    <a:pt x="3240024" y="12700"/>
                  </a:lnTo>
                  <a:lnTo>
                    <a:pt x="3290824" y="12700"/>
                  </a:lnTo>
                  <a:lnTo>
                    <a:pt x="3290824" y="0"/>
                  </a:lnTo>
                  <a:close/>
                </a:path>
                <a:path w="5687695" h="1419225">
                  <a:moveTo>
                    <a:pt x="3379724" y="0"/>
                  </a:moveTo>
                  <a:lnTo>
                    <a:pt x="3328924" y="0"/>
                  </a:lnTo>
                  <a:lnTo>
                    <a:pt x="3328924" y="12700"/>
                  </a:lnTo>
                  <a:lnTo>
                    <a:pt x="3379724" y="12700"/>
                  </a:lnTo>
                  <a:lnTo>
                    <a:pt x="3379724" y="0"/>
                  </a:lnTo>
                  <a:close/>
                </a:path>
                <a:path w="5687695" h="1419225">
                  <a:moveTo>
                    <a:pt x="3468624" y="0"/>
                  </a:moveTo>
                  <a:lnTo>
                    <a:pt x="3417824" y="0"/>
                  </a:lnTo>
                  <a:lnTo>
                    <a:pt x="3417824" y="12700"/>
                  </a:lnTo>
                  <a:lnTo>
                    <a:pt x="3468624" y="12700"/>
                  </a:lnTo>
                  <a:lnTo>
                    <a:pt x="3468624" y="0"/>
                  </a:lnTo>
                  <a:close/>
                </a:path>
                <a:path w="5687695" h="1419225">
                  <a:moveTo>
                    <a:pt x="3557524" y="0"/>
                  </a:moveTo>
                  <a:lnTo>
                    <a:pt x="3506724" y="0"/>
                  </a:lnTo>
                  <a:lnTo>
                    <a:pt x="3506724" y="12700"/>
                  </a:lnTo>
                  <a:lnTo>
                    <a:pt x="3557524" y="12700"/>
                  </a:lnTo>
                  <a:lnTo>
                    <a:pt x="3557524" y="0"/>
                  </a:lnTo>
                  <a:close/>
                </a:path>
                <a:path w="5687695" h="1419225">
                  <a:moveTo>
                    <a:pt x="3646424" y="0"/>
                  </a:moveTo>
                  <a:lnTo>
                    <a:pt x="3595624" y="0"/>
                  </a:lnTo>
                  <a:lnTo>
                    <a:pt x="3595624" y="12700"/>
                  </a:lnTo>
                  <a:lnTo>
                    <a:pt x="3646424" y="12700"/>
                  </a:lnTo>
                  <a:lnTo>
                    <a:pt x="3646424" y="0"/>
                  </a:lnTo>
                  <a:close/>
                </a:path>
                <a:path w="5687695" h="1419225">
                  <a:moveTo>
                    <a:pt x="3735324" y="0"/>
                  </a:moveTo>
                  <a:lnTo>
                    <a:pt x="3684524" y="0"/>
                  </a:lnTo>
                  <a:lnTo>
                    <a:pt x="3684524" y="12700"/>
                  </a:lnTo>
                  <a:lnTo>
                    <a:pt x="3735324" y="12700"/>
                  </a:lnTo>
                  <a:lnTo>
                    <a:pt x="3735324" y="0"/>
                  </a:lnTo>
                  <a:close/>
                </a:path>
                <a:path w="5687695" h="1419225">
                  <a:moveTo>
                    <a:pt x="3824224" y="0"/>
                  </a:moveTo>
                  <a:lnTo>
                    <a:pt x="3773424" y="0"/>
                  </a:lnTo>
                  <a:lnTo>
                    <a:pt x="3773424" y="12700"/>
                  </a:lnTo>
                  <a:lnTo>
                    <a:pt x="3824224" y="12700"/>
                  </a:lnTo>
                  <a:lnTo>
                    <a:pt x="3824224" y="0"/>
                  </a:lnTo>
                  <a:close/>
                </a:path>
                <a:path w="5687695" h="1419225">
                  <a:moveTo>
                    <a:pt x="3913124" y="0"/>
                  </a:moveTo>
                  <a:lnTo>
                    <a:pt x="3862324" y="0"/>
                  </a:lnTo>
                  <a:lnTo>
                    <a:pt x="3862324" y="12700"/>
                  </a:lnTo>
                  <a:lnTo>
                    <a:pt x="3913124" y="12700"/>
                  </a:lnTo>
                  <a:lnTo>
                    <a:pt x="3913124" y="0"/>
                  </a:lnTo>
                  <a:close/>
                </a:path>
                <a:path w="5687695" h="1419225">
                  <a:moveTo>
                    <a:pt x="4002024" y="0"/>
                  </a:moveTo>
                  <a:lnTo>
                    <a:pt x="3951224" y="0"/>
                  </a:lnTo>
                  <a:lnTo>
                    <a:pt x="3951224" y="12700"/>
                  </a:lnTo>
                  <a:lnTo>
                    <a:pt x="4002024" y="12700"/>
                  </a:lnTo>
                  <a:lnTo>
                    <a:pt x="4002024" y="0"/>
                  </a:lnTo>
                  <a:close/>
                </a:path>
                <a:path w="5687695" h="1419225">
                  <a:moveTo>
                    <a:pt x="4090924" y="0"/>
                  </a:moveTo>
                  <a:lnTo>
                    <a:pt x="4040124" y="0"/>
                  </a:lnTo>
                  <a:lnTo>
                    <a:pt x="4040124" y="12700"/>
                  </a:lnTo>
                  <a:lnTo>
                    <a:pt x="4090924" y="12700"/>
                  </a:lnTo>
                  <a:lnTo>
                    <a:pt x="4090924" y="0"/>
                  </a:lnTo>
                  <a:close/>
                </a:path>
                <a:path w="5687695" h="1419225">
                  <a:moveTo>
                    <a:pt x="4179824" y="0"/>
                  </a:moveTo>
                  <a:lnTo>
                    <a:pt x="4129024" y="0"/>
                  </a:lnTo>
                  <a:lnTo>
                    <a:pt x="4129024" y="12700"/>
                  </a:lnTo>
                  <a:lnTo>
                    <a:pt x="4179824" y="12700"/>
                  </a:lnTo>
                  <a:lnTo>
                    <a:pt x="4179824" y="0"/>
                  </a:lnTo>
                  <a:close/>
                </a:path>
                <a:path w="5687695" h="1419225">
                  <a:moveTo>
                    <a:pt x="4268724" y="0"/>
                  </a:moveTo>
                  <a:lnTo>
                    <a:pt x="4217924" y="0"/>
                  </a:lnTo>
                  <a:lnTo>
                    <a:pt x="4217924" y="12700"/>
                  </a:lnTo>
                  <a:lnTo>
                    <a:pt x="4268724" y="12700"/>
                  </a:lnTo>
                  <a:lnTo>
                    <a:pt x="4268724" y="0"/>
                  </a:lnTo>
                  <a:close/>
                </a:path>
                <a:path w="5687695" h="1419225">
                  <a:moveTo>
                    <a:pt x="4357624" y="0"/>
                  </a:moveTo>
                  <a:lnTo>
                    <a:pt x="4306824" y="0"/>
                  </a:lnTo>
                  <a:lnTo>
                    <a:pt x="4306824" y="12700"/>
                  </a:lnTo>
                  <a:lnTo>
                    <a:pt x="4357624" y="12700"/>
                  </a:lnTo>
                  <a:lnTo>
                    <a:pt x="4357624" y="0"/>
                  </a:lnTo>
                  <a:close/>
                </a:path>
                <a:path w="5687695" h="1419225">
                  <a:moveTo>
                    <a:pt x="4446524" y="0"/>
                  </a:moveTo>
                  <a:lnTo>
                    <a:pt x="4395724" y="0"/>
                  </a:lnTo>
                  <a:lnTo>
                    <a:pt x="4395724" y="12700"/>
                  </a:lnTo>
                  <a:lnTo>
                    <a:pt x="4446524" y="12700"/>
                  </a:lnTo>
                  <a:lnTo>
                    <a:pt x="4446524" y="0"/>
                  </a:lnTo>
                  <a:close/>
                </a:path>
                <a:path w="5687695" h="1419225">
                  <a:moveTo>
                    <a:pt x="4535424" y="0"/>
                  </a:moveTo>
                  <a:lnTo>
                    <a:pt x="4484624" y="0"/>
                  </a:lnTo>
                  <a:lnTo>
                    <a:pt x="4484624" y="12700"/>
                  </a:lnTo>
                  <a:lnTo>
                    <a:pt x="4535424" y="12700"/>
                  </a:lnTo>
                  <a:lnTo>
                    <a:pt x="4535424" y="0"/>
                  </a:lnTo>
                  <a:close/>
                </a:path>
                <a:path w="5687695" h="1419225">
                  <a:moveTo>
                    <a:pt x="4624324" y="0"/>
                  </a:moveTo>
                  <a:lnTo>
                    <a:pt x="4573524" y="0"/>
                  </a:lnTo>
                  <a:lnTo>
                    <a:pt x="4573524" y="12700"/>
                  </a:lnTo>
                  <a:lnTo>
                    <a:pt x="4624324" y="12700"/>
                  </a:lnTo>
                  <a:lnTo>
                    <a:pt x="4624324" y="0"/>
                  </a:lnTo>
                  <a:close/>
                </a:path>
                <a:path w="5687695" h="1419225">
                  <a:moveTo>
                    <a:pt x="4713224" y="0"/>
                  </a:moveTo>
                  <a:lnTo>
                    <a:pt x="4662424" y="0"/>
                  </a:lnTo>
                  <a:lnTo>
                    <a:pt x="4662424" y="12700"/>
                  </a:lnTo>
                  <a:lnTo>
                    <a:pt x="4713224" y="12700"/>
                  </a:lnTo>
                  <a:lnTo>
                    <a:pt x="4713224" y="0"/>
                  </a:lnTo>
                  <a:close/>
                </a:path>
                <a:path w="5687695" h="1419225">
                  <a:moveTo>
                    <a:pt x="4802124" y="0"/>
                  </a:moveTo>
                  <a:lnTo>
                    <a:pt x="4751324" y="0"/>
                  </a:lnTo>
                  <a:lnTo>
                    <a:pt x="4751324" y="12700"/>
                  </a:lnTo>
                  <a:lnTo>
                    <a:pt x="4802124" y="12700"/>
                  </a:lnTo>
                  <a:lnTo>
                    <a:pt x="4802124" y="0"/>
                  </a:lnTo>
                  <a:close/>
                </a:path>
                <a:path w="5687695" h="1419225">
                  <a:moveTo>
                    <a:pt x="4891024" y="0"/>
                  </a:moveTo>
                  <a:lnTo>
                    <a:pt x="4840224" y="0"/>
                  </a:lnTo>
                  <a:lnTo>
                    <a:pt x="4840224" y="12700"/>
                  </a:lnTo>
                  <a:lnTo>
                    <a:pt x="4891024" y="12700"/>
                  </a:lnTo>
                  <a:lnTo>
                    <a:pt x="4891024" y="0"/>
                  </a:lnTo>
                  <a:close/>
                </a:path>
                <a:path w="5687695" h="1419225">
                  <a:moveTo>
                    <a:pt x="4979924" y="0"/>
                  </a:moveTo>
                  <a:lnTo>
                    <a:pt x="4929124" y="0"/>
                  </a:lnTo>
                  <a:lnTo>
                    <a:pt x="4929124" y="12700"/>
                  </a:lnTo>
                  <a:lnTo>
                    <a:pt x="4979924" y="12700"/>
                  </a:lnTo>
                  <a:lnTo>
                    <a:pt x="4979924" y="0"/>
                  </a:lnTo>
                  <a:close/>
                </a:path>
                <a:path w="5687695" h="1419225">
                  <a:moveTo>
                    <a:pt x="5068824" y="0"/>
                  </a:moveTo>
                  <a:lnTo>
                    <a:pt x="5018024" y="0"/>
                  </a:lnTo>
                  <a:lnTo>
                    <a:pt x="5018024" y="12700"/>
                  </a:lnTo>
                  <a:lnTo>
                    <a:pt x="5068824" y="12700"/>
                  </a:lnTo>
                  <a:lnTo>
                    <a:pt x="5068824" y="0"/>
                  </a:lnTo>
                  <a:close/>
                </a:path>
                <a:path w="5687695" h="1419225">
                  <a:moveTo>
                    <a:pt x="5157724" y="0"/>
                  </a:moveTo>
                  <a:lnTo>
                    <a:pt x="5106924" y="0"/>
                  </a:lnTo>
                  <a:lnTo>
                    <a:pt x="5106924" y="12700"/>
                  </a:lnTo>
                  <a:lnTo>
                    <a:pt x="5157724" y="12700"/>
                  </a:lnTo>
                  <a:lnTo>
                    <a:pt x="5157724" y="0"/>
                  </a:lnTo>
                  <a:close/>
                </a:path>
                <a:path w="5687695" h="1419225">
                  <a:moveTo>
                    <a:pt x="5246624" y="0"/>
                  </a:moveTo>
                  <a:lnTo>
                    <a:pt x="5195824" y="0"/>
                  </a:lnTo>
                  <a:lnTo>
                    <a:pt x="5195824" y="12700"/>
                  </a:lnTo>
                  <a:lnTo>
                    <a:pt x="5246624" y="12700"/>
                  </a:lnTo>
                  <a:lnTo>
                    <a:pt x="5246624" y="0"/>
                  </a:lnTo>
                  <a:close/>
                </a:path>
                <a:path w="5687695" h="1419225">
                  <a:moveTo>
                    <a:pt x="5335524" y="0"/>
                  </a:moveTo>
                  <a:lnTo>
                    <a:pt x="5284724" y="0"/>
                  </a:lnTo>
                  <a:lnTo>
                    <a:pt x="5284724" y="12700"/>
                  </a:lnTo>
                  <a:lnTo>
                    <a:pt x="5335524" y="12700"/>
                  </a:lnTo>
                  <a:lnTo>
                    <a:pt x="5335524" y="0"/>
                  </a:lnTo>
                  <a:close/>
                </a:path>
                <a:path w="5687695" h="1419225">
                  <a:moveTo>
                    <a:pt x="5424424" y="0"/>
                  </a:moveTo>
                  <a:lnTo>
                    <a:pt x="5373624" y="0"/>
                  </a:lnTo>
                  <a:lnTo>
                    <a:pt x="5373624" y="12700"/>
                  </a:lnTo>
                  <a:lnTo>
                    <a:pt x="5424424" y="12700"/>
                  </a:lnTo>
                  <a:lnTo>
                    <a:pt x="5424424" y="0"/>
                  </a:lnTo>
                  <a:close/>
                </a:path>
                <a:path w="5687695" h="1419225">
                  <a:moveTo>
                    <a:pt x="5513324" y="0"/>
                  </a:moveTo>
                  <a:lnTo>
                    <a:pt x="5462524" y="0"/>
                  </a:lnTo>
                  <a:lnTo>
                    <a:pt x="5462524" y="12700"/>
                  </a:lnTo>
                  <a:lnTo>
                    <a:pt x="5513324" y="12700"/>
                  </a:lnTo>
                  <a:lnTo>
                    <a:pt x="5513324" y="0"/>
                  </a:lnTo>
                  <a:close/>
                </a:path>
                <a:path w="5687695" h="1419225">
                  <a:moveTo>
                    <a:pt x="5602224" y="0"/>
                  </a:moveTo>
                  <a:lnTo>
                    <a:pt x="5551424" y="0"/>
                  </a:lnTo>
                  <a:lnTo>
                    <a:pt x="5551424" y="12700"/>
                  </a:lnTo>
                  <a:lnTo>
                    <a:pt x="5602224" y="12700"/>
                  </a:lnTo>
                  <a:lnTo>
                    <a:pt x="5602224" y="0"/>
                  </a:lnTo>
                  <a:close/>
                </a:path>
                <a:path w="5687695" h="1419225">
                  <a:moveTo>
                    <a:pt x="5655437" y="886333"/>
                  </a:moveTo>
                  <a:lnTo>
                    <a:pt x="5642737" y="886333"/>
                  </a:lnTo>
                  <a:lnTo>
                    <a:pt x="5642610" y="937133"/>
                  </a:lnTo>
                  <a:lnTo>
                    <a:pt x="5655310" y="937133"/>
                  </a:lnTo>
                  <a:lnTo>
                    <a:pt x="5655437" y="886333"/>
                  </a:lnTo>
                  <a:close/>
                </a:path>
                <a:path w="5687695" h="1419225">
                  <a:moveTo>
                    <a:pt x="5655437" y="797433"/>
                  </a:moveTo>
                  <a:lnTo>
                    <a:pt x="5642737" y="797433"/>
                  </a:lnTo>
                  <a:lnTo>
                    <a:pt x="5642737" y="848233"/>
                  </a:lnTo>
                  <a:lnTo>
                    <a:pt x="5655437" y="848233"/>
                  </a:lnTo>
                  <a:lnTo>
                    <a:pt x="5655437" y="797433"/>
                  </a:lnTo>
                  <a:close/>
                </a:path>
                <a:path w="5687695" h="1419225">
                  <a:moveTo>
                    <a:pt x="5655437" y="708533"/>
                  </a:moveTo>
                  <a:lnTo>
                    <a:pt x="5642737" y="708533"/>
                  </a:lnTo>
                  <a:lnTo>
                    <a:pt x="5642737" y="759333"/>
                  </a:lnTo>
                  <a:lnTo>
                    <a:pt x="5655437" y="759333"/>
                  </a:lnTo>
                  <a:lnTo>
                    <a:pt x="5655437" y="708533"/>
                  </a:lnTo>
                  <a:close/>
                </a:path>
                <a:path w="5687695" h="1419225">
                  <a:moveTo>
                    <a:pt x="5655437" y="619633"/>
                  </a:moveTo>
                  <a:lnTo>
                    <a:pt x="5642737" y="619633"/>
                  </a:lnTo>
                  <a:lnTo>
                    <a:pt x="5642737" y="670433"/>
                  </a:lnTo>
                  <a:lnTo>
                    <a:pt x="5655437" y="670433"/>
                  </a:lnTo>
                  <a:lnTo>
                    <a:pt x="5655437" y="619633"/>
                  </a:lnTo>
                  <a:close/>
                </a:path>
                <a:path w="5687695" h="1419225">
                  <a:moveTo>
                    <a:pt x="5655564" y="530733"/>
                  </a:moveTo>
                  <a:lnTo>
                    <a:pt x="5642864" y="530733"/>
                  </a:lnTo>
                  <a:lnTo>
                    <a:pt x="5642737" y="581533"/>
                  </a:lnTo>
                  <a:lnTo>
                    <a:pt x="5655437" y="581533"/>
                  </a:lnTo>
                  <a:lnTo>
                    <a:pt x="5655564" y="530733"/>
                  </a:lnTo>
                  <a:close/>
                </a:path>
                <a:path w="5687695" h="1419225">
                  <a:moveTo>
                    <a:pt x="5655564" y="441833"/>
                  </a:moveTo>
                  <a:lnTo>
                    <a:pt x="5642864" y="441833"/>
                  </a:lnTo>
                  <a:lnTo>
                    <a:pt x="5642864" y="492633"/>
                  </a:lnTo>
                  <a:lnTo>
                    <a:pt x="5655564" y="492633"/>
                  </a:lnTo>
                  <a:lnTo>
                    <a:pt x="5655564" y="441833"/>
                  </a:lnTo>
                  <a:close/>
                </a:path>
                <a:path w="5687695" h="1419225">
                  <a:moveTo>
                    <a:pt x="5655564" y="352933"/>
                  </a:moveTo>
                  <a:lnTo>
                    <a:pt x="5642864" y="352933"/>
                  </a:lnTo>
                  <a:lnTo>
                    <a:pt x="5642864" y="403733"/>
                  </a:lnTo>
                  <a:lnTo>
                    <a:pt x="5655564" y="403733"/>
                  </a:lnTo>
                  <a:lnTo>
                    <a:pt x="5655564" y="352933"/>
                  </a:lnTo>
                  <a:close/>
                </a:path>
                <a:path w="5687695" h="1419225">
                  <a:moveTo>
                    <a:pt x="5655564" y="264033"/>
                  </a:moveTo>
                  <a:lnTo>
                    <a:pt x="5642864" y="264033"/>
                  </a:lnTo>
                  <a:lnTo>
                    <a:pt x="5642864" y="314833"/>
                  </a:lnTo>
                  <a:lnTo>
                    <a:pt x="5655564" y="314833"/>
                  </a:lnTo>
                  <a:lnTo>
                    <a:pt x="5655564" y="264033"/>
                  </a:lnTo>
                  <a:close/>
                </a:path>
                <a:path w="5687695" h="1419225">
                  <a:moveTo>
                    <a:pt x="5655691" y="175133"/>
                  </a:moveTo>
                  <a:lnTo>
                    <a:pt x="5642991" y="175133"/>
                  </a:lnTo>
                  <a:lnTo>
                    <a:pt x="5642991" y="225933"/>
                  </a:lnTo>
                  <a:lnTo>
                    <a:pt x="5655691" y="225933"/>
                  </a:lnTo>
                  <a:lnTo>
                    <a:pt x="5655691" y="175133"/>
                  </a:lnTo>
                  <a:close/>
                </a:path>
                <a:path w="5687695" h="1419225">
                  <a:moveTo>
                    <a:pt x="5655691" y="86233"/>
                  </a:moveTo>
                  <a:lnTo>
                    <a:pt x="5642991" y="86233"/>
                  </a:lnTo>
                  <a:lnTo>
                    <a:pt x="5642991" y="137033"/>
                  </a:lnTo>
                  <a:lnTo>
                    <a:pt x="5655691" y="137033"/>
                  </a:lnTo>
                  <a:lnTo>
                    <a:pt x="5655691" y="86233"/>
                  </a:lnTo>
                  <a:close/>
                </a:path>
                <a:path w="5687695" h="1419225">
                  <a:moveTo>
                    <a:pt x="5655691" y="2794"/>
                  </a:moveTo>
                  <a:lnTo>
                    <a:pt x="5652897" y="0"/>
                  </a:lnTo>
                  <a:lnTo>
                    <a:pt x="5640324" y="0"/>
                  </a:lnTo>
                  <a:lnTo>
                    <a:pt x="5640324" y="12700"/>
                  </a:lnTo>
                  <a:lnTo>
                    <a:pt x="5642991" y="12700"/>
                  </a:lnTo>
                  <a:lnTo>
                    <a:pt x="5642991" y="48133"/>
                  </a:lnTo>
                  <a:lnTo>
                    <a:pt x="5655691" y="48133"/>
                  </a:lnTo>
                  <a:lnTo>
                    <a:pt x="5655691" y="12700"/>
                  </a:lnTo>
                  <a:lnTo>
                    <a:pt x="5655691" y="6350"/>
                  </a:lnTo>
                  <a:lnTo>
                    <a:pt x="5655691" y="2794"/>
                  </a:lnTo>
                  <a:close/>
                </a:path>
                <a:path w="5687695" h="1419225">
                  <a:moveTo>
                    <a:pt x="5687441" y="953135"/>
                  </a:moveTo>
                  <a:lnTo>
                    <a:pt x="5611241" y="951103"/>
                  </a:lnTo>
                  <a:lnTo>
                    <a:pt x="5647944" y="1002919"/>
                  </a:lnTo>
                  <a:lnTo>
                    <a:pt x="5687441" y="953135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52" name="object 52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56" name="object 56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867" y="316179"/>
            <a:ext cx="862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81935" algn="l"/>
                <a:tab pos="5584825" algn="l"/>
                <a:tab pos="6508750" algn="l"/>
                <a:tab pos="752411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V</a:t>
            </a:r>
            <a:r>
              <a:rPr b="0" spc="-204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941052" y="2456688"/>
            <a:ext cx="460375" cy="431800"/>
            <a:chOff x="9941052" y="2456688"/>
            <a:chExt cx="460375" cy="4318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1052" y="2456688"/>
              <a:ext cx="147827" cy="1478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5288" y="2811780"/>
              <a:ext cx="74676" cy="76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034016" y="254203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5">
                  <a:moveTo>
                    <a:pt x="0" y="150113"/>
                  </a:moveTo>
                  <a:lnTo>
                    <a:pt x="7650" y="102656"/>
                  </a:lnTo>
                  <a:lnTo>
                    <a:pt x="28955" y="61447"/>
                  </a:lnTo>
                  <a:lnTo>
                    <a:pt x="61447" y="28955"/>
                  </a:lnTo>
                  <a:lnTo>
                    <a:pt x="102656" y="7650"/>
                  </a:lnTo>
                  <a:lnTo>
                    <a:pt x="150113" y="0"/>
                  </a:lnTo>
                  <a:lnTo>
                    <a:pt x="197571" y="7650"/>
                  </a:lnTo>
                  <a:lnTo>
                    <a:pt x="238780" y="28955"/>
                  </a:lnTo>
                  <a:lnTo>
                    <a:pt x="271272" y="61447"/>
                  </a:lnTo>
                  <a:lnTo>
                    <a:pt x="292577" y="102656"/>
                  </a:lnTo>
                  <a:lnTo>
                    <a:pt x="300227" y="150113"/>
                  </a:lnTo>
                  <a:lnTo>
                    <a:pt x="292577" y="197571"/>
                  </a:lnTo>
                  <a:lnTo>
                    <a:pt x="271272" y="238780"/>
                  </a:lnTo>
                  <a:lnTo>
                    <a:pt x="238780" y="271272"/>
                  </a:lnTo>
                  <a:lnTo>
                    <a:pt x="197571" y="292577"/>
                  </a:lnTo>
                  <a:lnTo>
                    <a:pt x="150113" y="300227"/>
                  </a:lnTo>
                  <a:lnTo>
                    <a:pt x="102656" y="292577"/>
                  </a:lnTo>
                  <a:lnTo>
                    <a:pt x="61447" y="271272"/>
                  </a:lnTo>
                  <a:lnTo>
                    <a:pt x="28955" y="238780"/>
                  </a:lnTo>
                  <a:lnTo>
                    <a:pt x="7650" y="197571"/>
                  </a:lnTo>
                  <a:lnTo>
                    <a:pt x="0" y="15011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3661" y="2550604"/>
              <a:ext cx="421640" cy="284480"/>
            </a:xfrm>
            <a:custGeom>
              <a:avLst/>
              <a:gdLst/>
              <a:ahLst/>
              <a:cxnLst/>
              <a:rect l="l" t="t" r="r" b="b"/>
              <a:pathLst>
                <a:path w="421640" h="284480">
                  <a:moveTo>
                    <a:pt x="296447" y="17716"/>
                  </a:moveTo>
                  <a:lnTo>
                    <a:pt x="323556" y="7512"/>
                  </a:lnTo>
                  <a:lnTo>
                    <a:pt x="357296" y="0"/>
                  </a:lnTo>
                  <a:lnTo>
                    <a:pt x="390584" y="107"/>
                  </a:lnTo>
                  <a:lnTo>
                    <a:pt x="416335" y="12763"/>
                  </a:lnTo>
                  <a:lnTo>
                    <a:pt x="421269" y="31939"/>
                  </a:lnTo>
                  <a:lnTo>
                    <a:pt x="410978" y="60125"/>
                  </a:lnTo>
                  <a:lnTo>
                    <a:pt x="387252" y="94646"/>
                  </a:lnTo>
                  <a:lnTo>
                    <a:pt x="351885" y="132830"/>
                  </a:lnTo>
                  <a:lnTo>
                    <a:pt x="306668" y="172001"/>
                  </a:lnTo>
                  <a:lnTo>
                    <a:pt x="253394" y="209486"/>
                  </a:lnTo>
                  <a:lnTo>
                    <a:pt x="197328" y="240915"/>
                  </a:lnTo>
                  <a:lnTo>
                    <a:pt x="144170" y="263856"/>
                  </a:lnTo>
                  <a:lnTo>
                    <a:pt x="96168" y="278352"/>
                  </a:lnTo>
                  <a:lnTo>
                    <a:pt x="55575" y="284444"/>
                  </a:lnTo>
                  <a:lnTo>
                    <a:pt x="24641" y="282176"/>
                  </a:lnTo>
                  <a:lnTo>
                    <a:pt x="5617" y="271589"/>
                  </a:lnTo>
                  <a:lnTo>
                    <a:pt x="0" y="245235"/>
                  </a:lnTo>
                  <a:lnTo>
                    <a:pt x="13825" y="213915"/>
                  </a:lnTo>
                  <a:lnTo>
                    <a:pt x="37389" y="182953"/>
                  </a:lnTo>
                  <a:lnTo>
                    <a:pt x="60989" y="157670"/>
                  </a:lnTo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22560" y="293801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3870" y="1753870"/>
            <a:ext cx="9219565" cy="4271010"/>
            <a:chOff x="1753870" y="1753870"/>
            <a:chExt cx="9219565" cy="4271010"/>
          </a:xfrm>
        </p:grpSpPr>
        <p:sp>
          <p:nvSpPr>
            <p:cNvPr id="18" name="object 18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25596" y="4200144"/>
              <a:ext cx="7347584" cy="76200"/>
            </a:xfrm>
            <a:custGeom>
              <a:avLst/>
              <a:gdLst/>
              <a:ahLst/>
              <a:cxnLst/>
              <a:rect l="l" t="t" r="r" b="b"/>
              <a:pathLst>
                <a:path w="734758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734758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734758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7347584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7347584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7347584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7347584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7347584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7347584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7347584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7347584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7347584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7347584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7347584" h="76200">
                  <a:moveTo>
                    <a:pt x="1174496" y="38100"/>
                  </a:moveTo>
                  <a:lnTo>
                    <a:pt x="1123696" y="0"/>
                  </a:lnTo>
                  <a:lnTo>
                    <a:pt x="1123696" y="76200"/>
                  </a:lnTo>
                  <a:lnTo>
                    <a:pt x="1174496" y="38100"/>
                  </a:lnTo>
                  <a:close/>
                </a:path>
                <a:path w="7347584" h="76200">
                  <a:moveTo>
                    <a:pt x="5907532" y="31750"/>
                  </a:moveTo>
                  <a:lnTo>
                    <a:pt x="5856732" y="31750"/>
                  </a:lnTo>
                  <a:lnTo>
                    <a:pt x="5856732" y="44450"/>
                  </a:lnTo>
                  <a:lnTo>
                    <a:pt x="5907532" y="44450"/>
                  </a:lnTo>
                  <a:lnTo>
                    <a:pt x="5907532" y="31750"/>
                  </a:lnTo>
                  <a:close/>
                </a:path>
                <a:path w="7347584" h="76200">
                  <a:moveTo>
                    <a:pt x="5996432" y="31750"/>
                  </a:moveTo>
                  <a:lnTo>
                    <a:pt x="5945632" y="31750"/>
                  </a:lnTo>
                  <a:lnTo>
                    <a:pt x="5945632" y="44450"/>
                  </a:lnTo>
                  <a:lnTo>
                    <a:pt x="5996432" y="44450"/>
                  </a:lnTo>
                  <a:lnTo>
                    <a:pt x="5996432" y="31750"/>
                  </a:lnTo>
                  <a:close/>
                </a:path>
                <a:path w="7347584" h="76200">
                  <a:moveTo>
                    <a:pt x="6085332" y="31750"/>
                  </a:moveTo>
                  <a:lnTo>
                    <a:pt x="6034532" y="31750"/>
                  </a:lnTo>
                  <a:lnTo>
                    <a:pt x="6034532" y="44450"/>
                  </a:lnTo>
                  <a:lnTo>
                    <a:pt x="6085332" y="44450"/>
                  </a:lnTo>
                  <a:lnTo>
                    <a:pt x="6085332" y="31750"/>
                  </a:lnTo>
                  <a:close/>
                </a:path>
                <a:path w="7347584" h="76200">
                  <a:moveTo>
                    <a:pt x="6174232" y="31750"/>
                  </a:moveTo>
                  <a:lnTo>
                    <a:pt x="6123432" y="31750"/>
                  </a:lnTo>
                  <a:lnTo>
                    <a:pt x="6123432" y="44450"/>
                  </a:lnTo>
                  <a:lnTo>
                    <a:pt x="6174232" y="44450"/>
                  </a:lnTo>
                  <a:lnTo>
                    <a:pt x="6174232" y="31750"/>
                  </a:lnTo>
                  <a:close/>
                </a:path>
                <a:path w="7347584" h="76200">
                  <a:moveTo>
                    <a:pt x="6266053" y="38100"/>
                  </a:moveTo>
                  <a:lnTo>
                    <a:pt x="6257582" y="31750"/>
                  </a:lnTo>
                  <a:lnTo>
                    <a:pt x="6215253" y="0"/>
                  </a:lnTo>
                  <a:lnTo>
                    <a:pt x="6215253" y="31750"/>
                  </a:lnTo>
                  <a:lnTo>
                    <a:pt x="6212332" y="31750"/>
                  </a:lnTo>
                  <a:lnTo>
                    <a:pt x="6212332" y="44450"/>
                  </a:lnTo>
                  <a:lnTo>
                    <a:pt x="6215253" y="44450"/>
                  </a:lnTo>
                  <a:lnTo>
                    <a:pt x="6215253" y="76200"/>
                  </a:lnTo>
                  <a:lnTo>
                    <a:pt x="6257582" y="44450"/>
                  </a:lnTo>
                  <a:lnTo>
                    <a:pt x="6266053" y="38100"/>
                  </a:lnTo>
                  <a:close/>
                </a:path>
                <a:path w="7347584" h="76200">
                  <a:moveTo>
                    <a:pt x="7091680" y="31750"/>
                  </a:moveTo>
                  <a:lnTo>
                    <a:pt x="7040880" y="31750"/>
                  </a:lnTo>
                  <a:lnTo>
                    <a:pt x="7040880" y="44450"/>
                  </a:lnTo>
                  <a:lnTo>
                    <a:pt x="7091680" y="44450"/>
                  </a:lnTo>
                  <a:lnTo>
                    <a:pt x="7091680" y="31750"/>
                  </a:lnTo>
                  <a:close/>
                </a:path>
                <a:path w="7347584" h="76200">
                  <a:moveTo>
                    <a:pt x="7180580" y="31750"/>
                  </a:moveTo>
                  <a:lnTo>
                    <a:pt x="7129780" y="31750"/>
                  </a:lnTo>
                  <a:lnTo>
                    <a:pt x="7129780" y="44450"/>
                  </a:lnTo>
                  <a:lnTo>
                    <a:pt x="7180580" y="44450"/>
                  </a:lnTo>
                  <a:lnTo>
                    <a:pt x="7180580" y="31750"/>
                  </a:lnTo>
                  <a:close/>
                </a:path>
                <a:path w="7347584" h="76200">
                  <a:moveTo>
                    <a:pt x="7269480" y="31750"/>
                  </a:moveTo>
                  <a:lnTo>
                    <a:pt x="7218680" y="31750"/>
                  </a:lnTo>
                  <a:lnTo>
                    <a:pt x="7218680" y="44450"/>
                  </a:lnTo>
                  <a:lnTo>
                    <a:pt x="7269480" y="44450"/>
                  </a:lnTo>
                  <a:lnTo>
                    <a:pt x="7269480" y="31750"/>
                  </a:lnTo>
                  <a:close/>
                </a:path>
                <a:path w="7347584" h="76200">
                  <a:moveTo>
                    <a:pt x="7347585" y="38100"/>
                  </a:moveTo>
                  <a:lnTo>
                    <a:pt x="7339114" y="31750"/>
                  </a:lnTo>
                  <a:lnTo>
                    <a:pt x="7296785" y="0"/>
                  </a:lnTo>
                  <a:lnTo>
                    <a:pt x="7296785" y="76200"/>
                  </a:lnTo>
                  <a:lnTo>
                    <a:pt x="7339114" y="44450"/>
                  </a:lnTo>
                  <a:lnTo>
                    <a:pt x="7347585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27" name="object 27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3" name="object 33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394453" y="45407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96506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690615" y="2827020"/>
            <a:ext cx="5837555" cy="1640205"/>
            <a:chOff x="5690615" y="2827020"/>
            <a:chExt cx="5837555" cy="1640205"/>
          </a:xfrm>
        </p:grpSpPr>
        <p:sp>
          <p:nvSpPr>
            <p:cNvPr id="46" name="object 46"/>
            <p:cNvSpPr/>
            <p:nvPr/>
          </p:nvSpPr>
          <p:spPr>
            <a:xfrm>
              <a:off x="5690616" y="2827019"/>
              <a:ext cx="4119245" cy="1449705"/>
            </a:xfrm>
            <a:custGeom>
              <a:avLst/>
              <a:gdLst/>
              <a:ahLst/>
              <a:cxnLst/>
              <a:rect l="l" t="t" r="r" b="b"/>
              <a:pathLst>
                <a:path w="4119245" h="1449704">
                  <a:moveTo>
                    <a:pt x="114300" y="1404874"/>
                  </a:moveTo>
                  <a:lnTo>
                    <a:pt x="76200" y="1404874"/>
                  </a:lnTo>
                  <a:lnTo>
                    <a:pt x="76200" y="1373124"/>
                  </a:lnTo>
                  <a:lnTo>
                    <a:pt x="0" y="1411224"/>
                  </a:lnTo>
                  <a:lnTo>
                    <a:pt x="76200" y="1449324"/>
                  </a:lnTo>
                  <a:lnTo>
                    <a:pt x="76200" y="1417574"/>
                  </a:lnTo>
                  <a:lnTo>
                    <a:pt x="114300" y="1417574"/>
                  </a:lnTo>
                  <a:lnTo>
                    <a:pt x="114300" y="1404874"/>
                  </a:lnTo>
                  <a:close/>
                </a:path>
                <a:path w="4119245" h="1449704">
                  <a:moveTo>
                    <a:pt x="203200" y="1404874"/>
                  </a:moveTo>
                  <a:lnTo>
                    <a:pt x="152400" y="1404874"/>
                  </a:lnTo>
                  <a:lnTo>
                    <a:pt x="152400" y="1417574"/>
                  </a:lnTo>
                  <a:lnTo>
                    <a:pt x="203200" y="1417574"/>
                  </a:lnTo>
                  <a:lnTo>
                    <a:pt x="203200" y="1404874"/>
                  </a:lnTo>
                  <a:close/>
                </a:path>
                <a:path w="4119245" h="1449704">
                  <a:moveTo>
                    <a:pt x="292100" y="1404874"/>
                  </a:moveTo>
                  <a:lnTo>
                    <a:pt x="241300" y="1404874"/>
                  </a:lnTo>
                  <a:lnTo>
                    <a:pt x="241300" y="1417574"/>
                  </a:lnTo>
                  <a:lnTo>
                    <a:pt x="292100" y="1417574"/>
                  </a:lnTo>
                  <a:lnTo>
                    <a:pt x="292100" y="1404874"/>
                  </a:lnTo>
                  <a:close/>
                </a:path>
                <a:path w="4119245" h="1449704">
                  <a:moveTo>
                    <a:pt x="381000" y="1404874"/>
                  </a:moveTo>
                  <a:lnTo>
                    <a:pt x="330200" y="1404874"/>
                  </a:lnTo>
                  <a:lnTo>
                    <a:pt x="330200" y="1417574"/>
                  </a:lnTo>
                  <a:lnTo>
                    <a:pt x="381000" y="1417574"/>
                  </a:lnTo>
                  <a:lnTo>
                    <a:pt x="381000" y="1404874"/>
                  </a:lnTo>
                  <a:close/>
                </a:path>
                <a:path w="4119245" h="1449704">
                  <a:moveTo>
                    <a:pt x="469900" y="1404874"/>
                  </a:moveTo>
                  <a:lnTo>
                    <a:pt x="419100" y="1404874"/>
                  </a:lnTo>
                  <a:lnTo>
                    <a:pt x="419100" y="1417574"/>
                  </a:lnTo>
                  <a:lnTo>
                    <a:pt x="469900" y="1417574"/>
                  </a:lnTo>
                  <a:lnTo>
                    <a:pt x="469900" y="1404874"/>
                  </a:lnTo>
                  <a:close/>
                </a:path>
                <a:path w="4119245" h="1449704">
                  <a:moveTo>
                    <a:pt x="558800" y="1404874"/>
                  </a:moveTo>
                  <a:lnTo>
                    <a:pt x="508000" y="1404874"/>
                  </a:lnTo>
                  <a:lnTo>
                    <a:pt x="508000" y="1417574"/>
                  </a:lnTo>
                  <a:lnTo>
                    <a:pt x="558800" y="1417574"/>
                  </a:lnTo>
                  <a:lnTo>
                    <a:pt x="558800" y="1404874"/>
                  </a:lnTo>
                  <a:close/>
                </a:path>
                <a:path w="4119245" h="1449704">
                  <a:moveTo>
                    <a:pt x="647700" y="1404874"/>
                  </a:moveTo>
                  <a:lnTo>
                    <a:pt x="596900" y="1404874"/>
                  </a:lnTo>
                  <a:lnTo>
                    <a:pt x="596900" y="1417574"/>
                  </a:lnTo>
                  <a:lnTo>
                    <a:pt x="647700" y="1417574"/>
                  </a:lnTo>
                  <a:lnTo>
                    <a:pt x="647700" y="1404874"/>
                  </a:lnTo>
                  <a:close/>
                </a:path>
                <a:path w="4119245" h="1449704">
                  <a:moveTo>
                    <a:pt x="736600" y="1404874"/>
                  </a:moveTo>
                  <a:lnTo>
                    <a:pt x="685800" y="1404874"/>
                  </a:lnTo>
                  <a:lnTo>
                    <a:pt x="685800" y="1417574"/>
                  </a:lnTo>
                  <a:lnTo>
                    <a:pt x="736600" y="1417574"/>
                  </a:lnTo>
                  <a:lnTo>
                    <a:pt x="736600" y="1404874"/>
                  </a:lnTo>
                  <a:close/>
                </a:path>
                <a:path w="4119245" h="1449704">
                  <a:moveTo>
                    <a:pt x="815581" y="1351915"/>
                  </a:moveTo>
                  <a:lnTo>
                    <a:pt x="802894" y="1351915"/>
                  </a:lnTo>
                  <a:lnTo>
                    <a:pt x="802894" y="1402715"/>
                  </a:lnTo>
                  <a:lnTo>
                    <a:pt x="815581" y="1402715"/>
                  </a:lnTo>
                  <a:lnTo>
                    <a:pt x="815581" y="1351915"/>
                  </a:lnTo>
                  <a:close/>
                </a:path>
                <a:path w="4119245" h="1449704">
                  <a:moveTo>
                    <a:pt x="815581" y="1263015"/>
                  </a:moveTo>
                  <a:lnTo>
                    <a:pt x="802894" y="1263015"/>
                  </a:lnTo>
                  <a:lnTo>
                    <a:pt x="802894" y="1313815"/>
                  </a:lnTo>
                  <a:lnTo>
                    <a:pt x="815581" y="1313815"/>
                  </a:lnTo>
                  <a:lnTo>
                    <a:pt x="815581" y="1263015"/>
                  </a:lnTo>
                  <a:close/>
                </a:path>
                <a:path w="4119245" h="1449704">
                  <a:moveTo>
                    <a:pt x="815581" y="1174115"/>
                  </a:moveTo>
                  <a:lnTo>
                    <a:pt x="802894" y="1174115"/>
                  </a:lnTo>
                  <a:lnTo>
                    <a:pt x="802894" y="1224915"/>
                  </a:lnTo>
                  <a:lnTo>
                    <a:pt x="815581" y="1224915"/>
                  </a:lnTo>
                  <a:lnTo>
                    <a:pt x="815581" y="1174115"/>
                  </a:lnTo>
                  <a:close/>
                </a:path>
                <a:path w="4119245" h="1449704">
                  <a:moveTo>
                    <a:pt x="815581" y="1085215"/>
                  </a:moveTo>
                  <a:lnTo>
                    <a:pt x="802894" y="1085215"/>
                  </a:lnTo>
                  <a:lnTo>
                    <a:pt x="802894" y="1136015"/>
                  </a:lnTo>
                  <a:lnTo>
                    <a:pt x="815581" y="1136015"/>
                  </a:lnTo>
                  <a:lnTo>
                    <a:pt x="815581" y="1085215"/>
                  </a:lnTo>
                  <a:close/>
                </a:path>
                <a:path w="4119245" h="1449704">
                  <a:moveTo>
                    <a:pt x="815581" y="996315"/>
                  </a:moveTo>
                  <a:lnTo>
                    <a:pt x="802894" y="996315"/>
                  </a:lnTo>
                  <a:lnTo>
                    <a:pt x="802894" y="1047115"/>
                  </a:lnTo>
                  <a:lnTo>
                    <a:pt x="815581" y="1047115"/>
                  </a:lnTo>
                  <a:lnTo>
                    <a:pt x="815581" y="996315"/>
                  </a:lnTo>
                  <a:close/>
                </a:path>
                <a:path w="4119245" h="1449704">
                  <a:moveTo>
                    <a:pt x="815581" y="907415"/>
                  </a:moveTo>
                  <a:lnTo>
                    <a:pt x="802894" y="907415"/>
                  </a:lnTo>
                  <a:lnTo>
                    <a:pt x="802894" y="958215"/>
                  </a:lnTo>
                  <a:lnTo>
                    <a:pt x="815581" y="958215"/>
                  </a:lnTo>
                  <a:lnTo>
                    <a:pt x="815581" y="907415"/>
                  </a:lnTo>
                  <a:close/>
                </a:path>
                <a:path w="4119245" h="1449704">
                  <a:moveTo>
                    <a:pt x="815581" y="818515"/>
                  </a:moveTo>
                  <a:lnTo>
                    <a:pt x="802894" y="818515"/>
                  </a:lnTo>
                  <a:lnTo>
                    <a:pt x="802894" y="869315"/>
                  </a:lnTo>
                  <a:lnTo>
                    <a:pt x="815581" y="869315"/>
                  </a:lnTo>
                  <a:lnTo>
                    <a:pt x="815581" y="818515"/>
                  </a:lnTo>
                  <a:close/>
                </a:path>
                <a:path w="4119245" h="1449704">
                  <a:moveTo>
                    <a:pt x="815581" y="729615"/>
                  </a:moveTo>
                  <a:lnTo>
                    <a:pt x="802894" y="729615"/>
                  </a:lnTo>
                  <a:lnTo>
                    <a:pt x="802894" y="780415"/>
                  </a:lnTo>
                  <a:lnTo>
                    <a:pt x="815581" y="780415"/>
                  </a:lnTo>
                  <a:lnTo>
                    <a:pt x="815581" y="729615"/>
                  </a:lnTo>
                  <a:close/>
                </a:path>
                <a:path w="4119245" h="1449704">
                  <a:moveTo>
                    <a:pt x="815581" y="640715"/>
                  </a:moveTo>
                  <a:lnTo>
                    <a:pt x="802894" y="640715"/>
                  </a:lnTo>
                  <a:lnTo>
                    <a:pt x="802894" y="691515"/>
                  </a:lnTo>
                  <a:lnTo>
                    <a:pt x="815581" y="691515"/>
                  </a:lnTo>
                  <a:lnTo>
                    <a:pt x="815581" y="640715"/>
                  </a:lnTo>
                  <a:close/>
                </a:path>
                <a:path w="4119245" h="1449704">
                  <a:moveTo>
                    <a:pt x="815581" y="551815"/>
                  </a:moveTo>
                  <a:lnTo>
                    <a:pt x="802894" y="551815"/>
                  </a:lnTo>
                  <a:lnTo>
                    <a:pt x="802894" y="602615"/>
                  </a:lnTo>
                  <a:lnTo>
                    <a:pt x="815581" y="602615"/>
                  </a:lnTo>
                  <a:lnTo>
                    <a:pt x="815581" y="551815"/>
                  </a:lnTo>
                  <a:close/>
                </a:path>
                <a:path w="4119245" h="1449704">
                  <a:moveTo>
                    <a:pt x="815581" y="462915"/>
                  </a:moveTo>
                  <a:lnTo>
                    <a:pt x="802894" y="462915"/>
                  </a:lnTo>
                  <a:lnTo>
                    <a:pt x="802894" y="513715"/>
                  </a:lnTo>
                  <a:lnTo>
                    <a:pt x="815581" y="513715"/>
                  </a:lnTo>
                  <a:lnTo>
                    <a:pt x="815581" y="462915"/>
                  </a:lnTo>
                  <a:close/>
                </a:path>
                <a:path w="4119245" h="1449704">
                  <a:moveTo>
                    <a:pt x="815581" y="374015"/>
                  </a:moveTo>
                  <a:lnTo>
                    <a:pt x="802894" y="374015"/>
                  </a:lnTo>
                  <a:lnTo>
                    <a:pt x="802894" y="424815"/>
                  </a:lnTo>
                  <a:lnTo>
                    <a:pt x="815581" y="424815"/>
                  </a:lnTo>
                  <a:lnTo>
                    <a:pt x="815581" y="374015"/>
                  </a:lnTo>
                  <a:close/>
                </a:path>
                <a:path w="4119245" h="1449704">
                  <a:moveTo>
                    <a:pt x="815581" y="285115"/>
                  </a:moveTo>
                  <a:lnTo>
                    <a:pt x="802894" y="285115"/>
                  </a:lnTo>
                  <a:lnTo>
                    <a:pt x="802894" y="335915"/>
                  </a:lnTo>
                  <a:lnTo>
                    <a:pt x="815581" y="335915"/>
                  </a:lnTo>
                  <a:lnTo>
                    <a:pt x="815581" y="285115"/>
                  </a:lnTo>
                  <a:close/>
                </a:path>
                <a:path w="4119245" h="1449704">
                  <a:moveTo>
                    <a:pt x="815581" y="196215"/>
                  </a:moveTo>
                  <a:lnTo>
                    <a:pt x="802894" y="196215"/>
                  </a:lnTo>
                  <a:lnTo>
                    <a:pt x="802894" y="247015"/>
                  </a:lnTo>
                  <a:lnTo>
                    <a:pt x="815581" y="247015"/>
                  </a:lnTo>
                  <a:lnTo>
                    <a:pt x="815581" y="196215"/>
                  </a:lnTo>
                  <a:close/>
                </a:path>
                <a:path w="4119245" h="1449704">
                  <a:moveTo>
                    <a:pt x="815581" y="107315"/>
                  </a:moveTo>
                  <a:lnTo>
                    <a:pt x="802894" y="107315"/>
                  </a:lnTo>
                  <a:lnTo>
                    <a:pt x="802894" y="158115"/>
                  </a:lnTo>
                  <a:lnTo>
                    <a:pt x="815581" y="158115"/>
                  </a:lnTo>
                  <a:lnTo>
                    <a:pt x="815581" y="107315"/>
                  </a:lnTo>
                  <a:close/>
                </a:path>
                <a:path w="4119245" h="1449704">
                  <a:moveTo>
                    <a:pt x="825500" y="1404874"/>
                  </a:moveTo>
                  <a:lnTo>
                    <a:pt x="774700" y="1404874"/>
                  </a:lnTo>
                  <a:lnTo>
                    <a:pt x="774700" y="1417574"/>
                  </a:lnTo>
                  <a:lnTo>
                    <a:pt x="825500" y="1417574"/>
                  </a:lnTo>
                  <a:lnTo>
                    <a:pt x="825500" y="1404874"/>
                  </a:lnTo>
                  <a:close/>
                </a:path>
                <a:path w="4119245" h="1449704">
                  <a:moveTo>
                    <a:pt x="829310" y="32131"/>
                  </a:moveTo>
                  <a:lnTo>
                    <a:pt x="805688" y="32131"/>
                  </a:lnTo>
                  <a:lnTo>
                    <a:pt x="802894" y="34925"/>
                  </a:lnTo>
                  <a:lnTo>
                    <a:pt x="802894" y="69215"/>
                  </a:lnTo>
                  <a:lnTo>
                    <a:pt x="815581" y="69215"/>
                  </a:lnTo>
                  <a:lnTo>
                    <a:pt x="815581" y="44831"/>
                  </a:lnTo>
                  <a:lnTo>
                    <a:pt x="829310" y="44831"/>
                  </a:lnTo>
                  <a:lnTo>
                    <a:pt x="829310" y="38481"/>
                  </a:lnTo>
                  <a:lnTo>
                    <a:pt x="829310" y="32131"/>
                  </a:lnTo>
                  <a:close/>
                </a:path>
                <a:path w="4119245" h="1449704">
                  <a:moveTo>
                    <a:pt x="914400" y="1404874"/>
                  </a:moveTo>
                  <a:lnTo>
                    <a:pt x="863600" y="1404874"/>
                  </a:lnTo>
                  <a:lnTo>
                    <a:pt x="863600" y="1417574"/>
                  </a:lnTo>
                  <a:lnTo>
                    <a:pt x="914400" y="1417574"/>
                  </a:lnTo>
                  <a:lnTo>
                    <a:pt x="914400" y="1404874"/>
                  </a:lnTo>
                  <a:close/>
                </a:path>
                <a:path w="4119245" h="1449704">
                  <a:moveTo>
                    <a:pt x="918210" y="32131"/>
                  </a:moveTo>
                  <a:lnTo>
                    <a:pt x="867410" y="32131"/>
                  </a:lnTo>
                  <a:lnTo>
                    <a:pt x="867410" y="44831"/>
                  </a:lnTo>
                  <a:lnTo>
                    <a:pt x="918210" y="44831"/>
                  </a:lnTo>
                  <a:lnTo>
                    <a:pt x="918210" y="32131"/>
                  </a:lnTo>
                  <a:close/>
                </a:path>
                <a:path w="4119245" h="1449704">
                  <a:moveTo>
                    <a:pt x="1003300" y="1404874"/>
                  </a:moveTo>
                  <a:lnTo>
                    <a:pt x="952500" y="1404874"/>
                  </a:lnTo>
                  <a:lnTo>
                    <a:pt x="952500" y="1417574"/>
                  </a:lnTo>
                  <a:lnTo>
                    <a:pt x="1003300" y="1417574"/>
                  </a:lnTo>
                  <a:lnTo>
                    <a:pt x="1003300" y="1404874"/>
                  </a:lnTo>
                  <a:close/>
                </a:path>
                <a:path w="4119245" h="1449704">
                  <a:moveTo>
                    <a:pt x="1007110" y="32004"/>
                  </a:moveTo>
                  <a:lnTo>
                    <a:pt x="956310" y="32004"/>
                  </a:lnTo>
                  <a:lnTo>
                    <a:pt x="956310" y="44704"/>
                  </a:lnTo>
                  <a:lnTo>
                    <a:pt x="1007110" y="44704"/>
                  </a:lnTo>
                  <a:lnTo>
                    <a:pt x="1007110" y="32004"/>
                  </a:lnTo>
                  <a:close/>
                </a:path>
                <a:path w="4119245" h="1449704">
                  <a:moveTo>
                    <a:pt x="1092200" y="1404874"/>
                  </a:moveTo>
                  <a:lnTo>
                    <a:pt x="1041400" y="1404874"/>
                  </a:lnTo>
                  <a:lnTo>
                    <a:pt x="1041400" y="1417574"/>
                  </a:lnTo>
                  <a:lnTo>
                    <a:pt x="1092200" y="1417574"/>
                  </a:lnTo>
                  <a:lnTo>
                    <a:pt x="1092200" y="1404874"/>
                  </a:lnTo>
                  <a:close/>
                </a:path>
                <a:path w="4119245" h="1449704">
                  <a:moveTo>
                    <a:pt x="1096010" y="32004"/>
                  </a:moveTo>
                  <a:lnTo>
                    <a:pt x="1045210" y="32004"/>
                  </a:lnTo>
                  <a:lnTo>
                    <a:pt x="1045210" y="44704"/>
                  </a:lnTo>
                  <a:lnTo>
                    <a:pt x="1096010" y="44704"/>
                  </a:lnTo>
                  <a:lnTo>
                    <a:pt x="1096010" y="32004"/>
                  </a:lnTo>
                  <a:close/>
                </a:path>
                <a:path w="4119245" h="1449704">
                  <a:moveTo>
                    <a:pt x="1168019" y="38100"/>
                  </a:moveTo>
                  <a:lnTo>
                    <a:pt x="1116965" y="381"/>
                  </a:lnTo>
                  <a:lnTo>
                    <a:pt x="1117473" y="76581"/>
                  </a:lnTo>
                  <a:lnTo>
                    <a:pt x="1168019" y="38100"/>
                  </a:lnTo>
                  <a:close/>
                </a:path>
                <a:path w="4119245" h="1449704">
                  <a:moveTo>
                    <a:pt x="1181100" y="1404874"/>
                  </a:moveTo>
                  <a:lnTo>
                    <a:pt x="1130300" y="1404874"/>
                  </a:lnTo>
                  <a:lnTo>
                    <a:pt x="1130300" y="1417574"/>
                  </a:lnTo>
                  <a:lnTo>
                    <a:pt x="1181100" y="1417574"/>
                  </a:lnTo>
                  <a:lnTo>
                    <a:pt x="1181100" y="1404874"/>
                  </a:lnTo>
                  <a:close/>
                </a:path>
                <a:path w="4119245" h="1449704">
                  <a:moveTo>
                    <a:pt x="1270000" y="1404874"/>
                  </a:moveTo>
                  <a:lnTo>
                    <a:pt x="1219200" y="1404874"/>
                  </a:lnTo>
                  <a:lnTo>
                    <a:pt x="1219200" y="1417574"/>
                  </a:lnTo>
                  <a:lnTo>
                    <a:pt x="1270000" y="1417574"/>
                  </a:lnTo>
                  <a:lnTo>
                    <a:pt x="1270000" y="1404874"/>
                  </a:lnTo>
                  <a:close/>
                </a:path>
                <a:path w="4119245" h="1449704">
                  <a:moveTo>
                    <a:pt x="1358900" y="1404874"/>
                  </a:moveTo>
                  <a:lnTo>
                    <a:pt x="1308100" y="1404874"/>
                  </a:lnTo>
                  <a:lnTo>
                    <a:pt x="1308100" y="1417574"/>
                  </a:lnTo>
                  <a:lnTo>
                    <a:pt x="1358900" y="1417574"/>
                  </a:lnTo>
                  <a:lnTo>
                    <a:pt x="1358900" y="1404874"/>
                  </a:lnTo>
                  <a:close/>
                </a:path>
                <a:path w="4119245" h="1449704">
                  <a:moveTo>
                    <a:pt x="1447800" y="1404874"/>
                  </a:moveTo>
                  <a:lnTo>
                    <a:pt x="1397000" y="1404874"/>
                  </a:lnTo>
                  <a:lnTo>
                    <a:pt x="1397000" y="1417574"/>
                  </a:lnTo>
                  <a:lnTo>
                    <a:pt x="1447800" y="1417574"/>
                  </a:lnTo>
                  <a:lnTo>
                    <a:pt x="1447800" y="1404874"/>
                  </a:lnTo>
                  <a:close/>
                </a:path>
                <a:path w="4119245" h="1449704">
                  <a:moveTo>
                    <a:pt x="1536700" y="1404874"/>
                  </a:moveTo>
                  <a:lnTo>
                    <a:pt x="1485900" y="1404874"/>
                  </a:lnTo>
                  <a:lnTo>
                    <a:pt x="1485900" y="1417574"/>
                  </a:lnTo>
                  <a:lnTo>
                    <a:pt x="1536700" y="1417574"/>
                  </a:lnTo>
                  <a:lnTo>
                    <a:pt x="1536700" y="1404874"/>
                  </a:lnTo>
                  <a:close/>
                </a:path>
                <a:path w="4119245" h="1449704">
                  <a:moveTo>
                    <a:pt x="1625600" y="1404874"/>
                  </a:moveTo>
                  <a:lnTo>
                    <a:pt x="1574800" y="1404874"/>
                  </a:lnTo>
                  <a:lnTo>
                    <a:pt x="1574800" y="1417574"/>
                  </a:lnTo>
                  <a:lnTo>
                    <a:pt x="1625600" y="1417574"/>
                  </a:lnTo>
                  <a:lnTo>
                    <a:pt x="1625600" y="1404874"/>
                  </a:lnTo>
                  <a:close/>
                </a:path>
                <a:path w="4119245" h="1449704">
                  <a:moveTo>
                    <a:pt x="1714500" y="1404874"/>
                  </a:moveTo>
                  <a:lnTo>
                    <a:pt x="1663700" y="1404874"/>
                  </a:lnTo>
                  <a:lnTo>
                    <a:pt x="1663700" y="1417574"/>
                  </a:lnTo>
                  <a:lnTo>
                    <a:pt x="1714500" y="1417574"/>
                  </a:lnTo>
                  <a:lnTo>
                    <a:pt x="1714500" y="1404874"/>
                  </a:lnTo>
                  <a:close/>
                </a:path>
                <a:path w="4119245" h="1449704">
                  <a:moveTo>
                    <a:pt x="1803400" y="1404874"/>
                  </a:moveTo>
                  <a:lnTo>
                    <a:pt x="1752600" y="1404874"/>
                  </a:lnTo>
                  <a:lnTo>
                    <a:pt x="1752600" y="1417574"/>
                  </a:lnTo>
                  <a:lnTo>
                    <a:pt x="1803400" y="1417574"/>
                  </a:lnTo>
                  <a:lnTo>
                    <a:pt x="1803400" y="1404874"/>
                  </a:lnTo>
                  <a:close/>
                </a:path>
                <a:path w="4119245" h="1449704">
                  <a:moveTo>
                    <a:pt x="1892300" y="1404874"/>
                  </a:moveTo>
                  <a:lnTo>
                    <a:pt x="1841500" y="1404874"/>
                  </a:lnTo>
                  <a:lnTo>
                    <a:pt x="1841500" y="1417574"/>
                  </a:lnTo>
                  <a:lnTo>
                    <a:pt x="1892300" y="1417574"/>
                  </a:lnTo>
                  <a:lnTo>
                    <a:pt x="1892300" y="1404874"/>
                  </a:lnTo>
                  <a:close/>
                </a:path>
                <a:path w="4119245" h="1449704">
                  <a:moveTo>
                    <a:pt x="1981200" y="1404874"/>
                  </a:moveTo>
                  <a:lnTo>
                    <a:pt x="1930400" y="1404874"/>
                  </a:lnTo>
                  <a:lnTo>
                    <a:pt x="1930400" y="1417574"/>
                  </a:lnTo>
                  <a:lnTo>
                    <a:pt x="1981200" y="1417574"/>
                  </a:lnTo>
                  <a:lnTo>
                    <a:pt x="1981200" y="1404874"/>
                  </a:lnTo>
                  <a:close/>
                </a:path>
                <a:path w="4119245" h="1449704">
                  <a:moveTo>
                    <a:pt x="2070100" y="1404874"/>
                  </a:moveTo>
                  <a:lnTo>
                    <a:pt x="2019300" y="1404874"/>
                  </a:lnTo>
                  <a:lnTo>
                    <a:pt x="2019300" y="1417574"/>
                  </a:lnTo>
                  <a:lnTo>
                    <a:pt x="2070100" y="1417574"/>
                  </a:lnTo>
                  <a:lnTo>
                    <a:pt x="2070100" y="1404874"/>
                  </a:lnTo>
                  <a:close/>
                </a:path>
                <a:path w="4119245" h="1449704">
                  <a:moveTo>
                    <a:pt x="2159000" y="1404874"/>
                  </a:moveTo>
                  <a:lnTo>
                    <a:pt x="2108200" y="1404874"/>
                  </a:lnTo>
                  <a:lnTo>
                    <a:pt x="2108200" y="1417574"/>
                  </a:lnTo>
                  <a:lnTo>
                    <a:pt x="2159000" y="1417574"/>
                  </a:lnTo>
                  <a:lnTo>
                    <a:pt x="2159000" y="1404874"/>
                  </a:lnTo>
                  <a:close/>
                </a:path>
                <a:path w="4119245" h="1449704">
                  <a:moveTo>
                    <a:pt x="2224024" y="31750"/>
                  </a:moveTo>
                  <a:lnTo>
                    <a:pt x="2173224" y="31750"/>
                  </a:lnTo>
                  <a:lnTo>
                    <a:pt x="2173224" y="44450"/>
                  </a:lnTo>
                  <a:lnTo>
                    <a:pt x="2224024" y="44450"/>
                  </a:lnTo>
                  <a:lnTo>
                    <a:pt x="2224024" y="31750"/>
                  </a:lnTo>
                  <a:close/>
                </a:path>
                <a:path w="4119245" h="1449704">
                  <a:moveTo>
                    <a:pt x="2247900" y="1404874"/>
                  </a:moveTo>
                  <a:lnTo>
                    <a:pt x="2197100" y="1404874"/>
                  </a:lnTo>
                  <a:lnTo>
                    <a:pt x="2197100" y="1417574"/>
                  </a:lnTo>
                  <a:lnTo>
                    <a:pt x="2247900" y="1417574"/>
                  </a:lnTo>
                  <a:lnTo>
                    <a:pt x="2247900" y="1404874"/>
                  </a:lnTo>
                  <a:close/>
                </a:path>
                <a:path w="4119245" h="1449704">
                  <a:moveTo>
                    <a:pt x="2312924" y="31750"/>
                  </a:moveTo>
                  <a:lnTo>
                    <a:pt x="2262124" y="31750"/>
                  </a:lnTo>
                  <a:lnTo>
                    <a:pt x="2262124" y="44450"/>
                  </a:lnTo>
                  <a:lnTo>
                    <a:pt x="2312924" y="44450"/>
                  </a:lnTo>
                  <a:lnTo>
                    <a:pt x="2312924" y="31750"/>
                  </a:lnTo>
                  <a:close/>
                </a:path>
                <a:path w="4119245" h="1449704">
                  <a:moveTo>
                    <a:pt x="2336800" y="1404874"/>
                  </a:moveTo>
                  <a:lnTo>
                    <a:pt x="2286000" y="1404874"/>
                  </a:lnTo>
                  <a:lnTo>
                    <a:pt x="2286000" y="1417574"/>
                  </a:lnTo>
                  <a:lnTo>
                    <a:pt x="2336800" y="1417574"/>
                  </a:lnTo>
                  <a:lnTo>
                    <a:pt x="2336800" y="1404874"/>
                  </a:lnTo>
                  <a:close/>
                </a:path>
                <a:path w="4119245" h="1449704">
                  <a:moveTo>
                    <a:pt x="2401824" y="31750"/>
                  </a:moveTo>
                  <a:lnTo>
                    <a:pt x="2351024" y="31750"/>
                  </a:lnTo>
                  <a:lnTo>
                    <a:pt x="2351024" y="44450"/>
                  </a:lnTo>
                  <a:lnTo>
                    <a:pt x="2401824" y="44450"/>
                  </a:lnTo>
                  <a:lnTo>
                    <a:pt x="2401824" y="31750"/>
                  </a:lnTo>
                  <a:close/>
                </a:path>
                <a:path w="4119245" h="1449704">
                  <a:moveTo>
                    <a:pt x="2425700" y="1404874"/>
                  </a:moveTo>
                  <a:lnTo>
                    <a:pt x="2374900" y="1404874"/>
                  </a:lnTo>
                  <a:lnTo>
                    <a:pt x="2374900" y="1417574"/>
                  </a:lnTo>
                  <a:lnTo>
                    <a:pt x="2425700" y="1417574"/>
                  </a:lnTo>
                  <a:lnTo>
                    <a:pt x="2425700" y="1404874"/>
                  </a:lnTo>
                  <a:close/>
                </a:path>
                <a:path w="4119245" h="1449704">
                  <a:moveTo>
                    <a:pt x="2490724" y="31750"/>
                  </a:moveTo>
                  <a:lnTo>
                    <a:pt x="2439924" y="31750"/>
                  </a:lnTo>
                  <a:lnTo>
                    <a:pt x="2439924" y="44450"/>
                  </a:lnTo>
                  <a:lnTo>
                    <a:pt x="2490724" y="44450"/>
                  </a:lnTo>
                  <a:lnTo>
                    <a:pt x="2490724" y="31750"/>
                  </a:lnTo>
                  <a:close/>
                </a:path>
                <a:path w="4119245" h="1449704">
                  <a:moveTo>
                    <a:pt x="2514600" y="1404874"/>
                  </a:moveTo>
                  <a:lnTo>
                    <a:pt x="2463800" y="1404874"/>
                  </a:lnTo>
                  <a:lnTo>
                    <a:pt x="2463800" y="1417574"/>
                  </a:lnTo>
                  <a:lnTo>
                    <a:pt x="2514600" y="1417574"/>
                  </a:lnTo>
                  <a:lnTo>
                    <a:pt x="2514600" y="1404874"/>
                  </a:lnTo>
                  <a:close/>
                </a:path>
                <a:path w="4119245" h="1449704">
                  <a:moveTo>
                    <a:pt x="2579624" y="31750"/>
                  </a:moveTo>
                  <a:lnTo>
                    <a:pt x="2528824" y="31750"/>
                  </a:lnTo>
                  <a:lnTo>
                    <a:pt x="2528824" y="44450"/>
                  </a:lnTo>
                  <a:lnTo>
                    <a:pt x="2579624" y="44450"/>
                  </a:lnTo>
                  <a:lnTo>
                    <a:pt x="2579624" y="31750"/>
                  </a:lnTo>
                  <a:close/>
                </a:path>
                <a:path w="4119245" h="1449704">
                  <a:moveTo>
                    <a:pt x="2603500" y="1404874"/>
                  </a:moveTo>
                  <a:lnTo>
                    <a:pt x="2552700" y="1404874"/>
                  </a:lnTo>
                  <a:lnTo>
                    <a:pt x="2552700" y="1417574"/>
                  </a:lnTo>
                  <a:lnTo>
                    <a:pt x="2603500" y="1417574"/>
                  </a:lnTo>
                  <a:lnTo>
                    <a:pt x="2603500" y="1404874"/>
                  </a:lnTo>
                  <a:close/>
                </a:path>
                <a:path w="4119245" h="1449704">
                  <a:moveTo>
                    <a:pt x="2668524" y="31750"/>
                  </a:moveTo>
                  <a:lnTo>
                    <a:pt x="2617724" y="31750"/>
                  </a:lnTo>
                  <a:lnTo>
                    <a:pt x="2617724" y="44450"/>
                  </a:lnTo>
                  <a:lnTo>
                    <a:pt x="2668524" y="44450"/>
                  </a:lnTo>
                  <a:lnTo>
                    <a:pt x="2668524" y="31750"/>
                  </a:lnTo>
                  <a:close/>
                </a:path>
                <a:path w="4119245" h="1449704">
                  <a:moveTo>
                    <a:pt x="2692400" y="1404874"/>
                  </a:moveTo>
                  <a:lnTo>
                    <a:pt x="2641600" y="1404874"/>
                  </a:lnTo>
                  <a:lnTo>
                    <a:pt x="2641600" y="1417574"/>
                  </a:lnTo>
                  <a:lnTo>
                    <a:pt x="2692400" y="1417574"/>
                  </a:lnTo>
                  <a:lnTo>
                    <a:pt x="2692400" y="1404874"/>
                  </a:lnTo>
                  <a:close/>
                </a:path>
                <a:path w="4119245" h="1449704">
                  <a:moveTo>
                    <a:pt x="2757424" y="31750"/>
                  </a:moveTo>
                  <a:lnTo>
                    <a:pt x="2706624" y="31750"/>
                  </a:lnTo>
                  <a:lnTo>
                    <a:pt x="2706624" y="44450"/>
                  </a:lnTo>
                  <a:lnTo>
                    <a:pt x="2757424" y="44450"/>
                  </a:lnTo>
                  <a:lnTo>
                    <a:pt x="2757424" y="31750"/>
                  </a:lnTo>
                  <a:close/>
                </a:path>
                <a:path w="4119245" h="1449704">
                  <a:moveTo>
                    <a:pt x="2781300" y="1404874"/>
                  </a:moveTo>
                  <a:lnTo>
                    <a:pt x="2730500" y="1404874"/>
                  </a:lnTo>
                  <a:lnTo>
                    <a:pt x="2730500" y="1417574"/>
                  </a:lnTo>
                  <a:lnTo>
                    <a:pt x="2781300" y="1417574"/>
                  </a:lnTo>
                  <a:lnTo>
                    <a:pt x="2781300" y="1404874"/>
                  </a:lnTo>
                  <a:close/>
                </a:path>
                <a:path w="4119245" h="1449704">
                  <a:moveTo>
                    <a:pt x="2846324" y="31750"/>
                  </a:moveTo>
                  <a:lnTo>
                    <a:pt x="2795524" y="31750"/>
                  </a:lnTo>
                  <a:lnTo>
                    <a:pt x="2795524" y="44450"/>
                  </a:lnTo>
                  <a:lnTo>
                    <a:pt x="2846324" y="44450"/>
                  </a:lnTo>
                  <a:lnTo>
                    <a:pt x="2846324" y="31750"/>
                  </a:lnTo>
                  <a:close/>
                </a:path>
                <a:path w="4119245" h="1449704">
                  <a:moveTo>
                    <a:pt x="2870200" y="1404874"/>
                  </a:moveTo>
                  <a:lnTo>
                    <a:pt x="2819400" y="1404874"/>
                  </a:lnTo>
                  <a:lnTo>
                    <a:pt x="2819400" y="1417574"/>
                  </a:lnTo>
                  <a:lnTo>
                    <a:pt x="2870200" y="1417574"/>
                  </a:lnTo>
                  <a:lnTo>
                    <a:pt x="2870200" y="1404874"/>
                  </a:lnTo>
                  <a:close/>
                </a:path>
                <a:path w="4119245" h="1449704">
                  <a:moveTo>
                    <a:pt x="2935224" y="31750"/>
                  </a:moveTo>
                  <a:lnTo>
                    <a:pt x="2884424" y="31750"/>
                  </a:lnTo>
                  <a:lnTo>
                    <a:pt x="2884424" y="44450"/>
                  </a:lnTo>
                  <a:lnTo>
                    <a:pt x="2935224" y="44450"/>
                  </a:lnTo>
                  <a:lnTo>
                    <a:pt x="2935224" y="31750"/>
                  </a:lnTo>
                  <a:close/>
                </a:path>
                <a:path w="4119245" h="1449704">
                  <a:moveTo>
                    <a:pt x="2959100" y="1404874"/>
                  </a:moveTo>
                  <a:lnTo>
                    <a:pt x="2908300" y="1404874"/>
                  </a:lnTo>
                  <a:lnTo>
                    <a:pt x="2908300" y="1417574"/>
                  </a:lnTo>
                  <a:lnTo>
                    <a:pt x="2959100" y="1417574"/>
                  </a:lnTo>
                  <a:lnTo>
                    <a:pt x="2959100" y="1404874"/>
                  </a:lnTo>
                  <a:close/>
                </a:path>
                <a:path w="4119245" h="1449704">
                  <a:moveTo>
                    <a:pt x="3024124" y="31750"/>
                  </a:moveTo>
                  <a:lnTo>
                    <a:pt x="2973324" y="31750"/>
                  </a:lnTo>
                  <a:lnTo>
                    <a:pt x="2973324" y="44450"/>
                  </a:lnTo>
                  <a:lnTo>
                    <a:pt x="3024124" y="44450"/>
                  </a:lnTo>
                  <a:lnTo>
                    <a:pt x="3024124" y="31750"/>
                  </a:lnTo>
                  <a:close/>
                </a:path>
                <a:path w="4119245" h="1449704">
                  <a:moveTo>
                    <a:pt x="3048000" y="1404874"/>
                  </a:moveTo>
                  <a:lnTo>
                    <a:pt x="2997200" y="1404874"/>
                  </a:lnTo>
                  <a:lnTo>
                    <a:pt x="2997200" y="1417574"/>
                  </a:lnTo>
                  <a:lnTo>
                    <a:pt x="3048000" y="1417574"/>
                  </a:lnTo>
                  <a:lnTo>
                    <a:pt x="3048000" y="1404874"/>
                  </a:lnTo>
                  <a:close/>
                </a:path>
                <a:path w="4119245" h="1449704">
                  <a:moveTo>
                    <a:pt x="3113024" y="31750"/>
                  </a:moveTo>
                  <a:lnTo>
                    <a:pt x="3062224" y="31750"/>
                  </a:lnTo>
                  <a:lnTo>
                    <a:pt x="3062224" y="44450"/>
                  </a:lnTo>
                  <a:lnTo>
                    <a:pt x="3113024" y="44450"/>
                  </a:lnTo>
                  <a:lnTo>
                    <a:pt x="3113024" y="31750"/>
                  </a:lnTo>
                  <a:close/>
                </a:path>
                <a:path w="4119245" h="1449704">
                  <a:moveTo>
                    <a:pt x="3127248" y="1411224"/>
                  </a:moveTo>
                  <a:lnTo>
                    <a:pt x="3051048" y="1373124"/>
                  </a:lnTo>
                  <a:lnTo>
                    <a:pt x="3051048" y="1449324"/>
                  </a:lnTo>
                  <a:lnTo>
                    <a:pt x="3127248" y="1411224"/>
                  </a:lnTo>
                  <a:close/>
                </a:path>
                <a:path w="4119245" h="1449704">
                  <a:moveTo>
                    <a:pt x="3201924" y="31750"/>
                  </a:moveTo>
                  <a:lnTo>
                    <a:pt x="3151124" y="31750"/>
                  </a:lnTo>
                  <a:lnTo>
                    <a:pt x="3151124" y="44450"/>
                  </a:lnTo>
                  <a:lnTo>
                    <a:pt x="3201924" y="44450"/>
                  </a:lnTo>
                  <a:lnTo>
                    <a:pt x="3201924" y="31750"/>
                  </a:lnTo>
                  <a:close/>
                </a:path>
                <a:path w="4119245" h="1449704">
                  <a:moveTo>
                    <a:pt x="3290824" y="31750"/>
                  </a:moveTo>
                  <a:lnTo>
                    <a:pt x="3240024" y="31750"/>
                  </a:lnTo>
                  <a:lnTo>
                    <a:pt x="3240024" y="44450"/>
                  </a:lnTo>
                  <a:lnTo>
                    <a:pt x="3290824" y="44450"/>
                  </a:lnTo>
                  <a:lnTo>
                    <a:pt x="3290824" y="31750"/>
                  </a:lnTo>
                  <a:close/>
                </a:path>
                <a:path w="4119245" h="1449704">
                  <a:moveTo>
                    <a:pt x="3379724" y="31750"/>
                  </a:moveTo>
                  <a:lnTo>
                    <a:pt x="3328924" y="31750"/>
                  </a:lnTo>
                  <a:lnTo>
                    <a:pt x="3328924" y="44450"/>
                  </a:lnTo>
                  <a:lnTo>
                    <a:pt x="3379724" y="44450"/>
                  </a:lnTo>
                  <a:lnTo>
                    <a:pt x="3379724" y="31750"/>
                  </a:lnTo>
                  <a:close/>
                </a:path>
                <a:path w="4119245" h="1449704">
                  <a:moveTo>
                    <a:pt x="3468624" y="31750"/>
                  </a:moveTo>
                  <a:lnTo>
                    <a:pt x="3417824" y="31750"/>
                  </a:lnTo>
                  <a:lnTo>
                    <a:pt x="3417824" y="44450"/>
                  </a:lnTo>
                  <a:lnTo>
                    <a:pt x="3468624" y="44450"/>
                  </a:lnTo>
                  <a:lnTo>
                    <a:pt x="3468624" y="31750"/>
                  </a:lnTo>
                  <a:close/>
                </a:path>
                <a:path w="4119245" h="1449704">
                  <a:moveTo>
                    <a:pt x="3557524" y="31750"/>
                  </a:moveTo>
                  <a:lnTo>
                    <a:pt x="3506724" y="31750"/>
                  </a:lnTo>
                  <a:lnTo>
                    <a:pt x="3506724" y="44450"/>
                  </a:lnTo>
                  <a:lnTo>
                    <a:pt x="3557524" y="44450"/>
                  </a:lnTo>
                  <a:lnTo>
                    <a:pt x="3557524" y="31750"/>
                  </a:lnTo>
                  <a:close/>
                </a:path>
                <a:path w="4119245" h="1449704">
                  <a:moveTo>
                    <a:pt x="3646424" y="31750"/>
                  </a:moveTo>
                  <a:lnTo>
                    <a:pt x="3595624" y="31750"/>
                  </a:lnTo>
                  <a:lnTo>
                    <a:pt x="3595624" y="44450"/>
                  </a:lnTo>
                  <a:lnTo>
                    <a:pt x="3646424" y="44450"/>
                  </a:lnTo>
                  <a:lnTo>
                    <a:pt x="3646424" y="31750"/>
                  </a:lnTo>
                  <a:close/>
                </a:path>
                <a:path w="4119245" h="1449704">
                  <a:moveTo>
                    <a:pt x="3735324" y="31750"/>
                  </a:moveTo>
                  <a:lnTo>
                    <a:pt x="3684524" y="31750"/>
                  </a:lnTo>
                  <a:lnTo>
                    <a:pt x="3684524" y="44450"/>
                  </a:lnTo>
                  <a:lnTo>
                    <a:pt x="3735324" y="44450"/>
                  </a:lnTo>
                  <a:lnTo>
                    <a:pt x="3735324" y="31750"/>
                  </a:lnTo>
                  <a:close/>
                </a:path>
                <a:path w="4119245" h="1449704">
                  <a:moveTo>
                    <a:pt x="3824224" y="31750"/>
                  </a:moveTo>
                  <a:lnTo>
                    <a:pt x="3773424" y="31750"/>
                  </a:lnTo>
                  <a:lnTo>
                    <a:pt x="3773424" y="44450"/>
                  </a:lnTo>
                  <a:lnTo>
                    <a:pt x="3824224" y="44450"/>
                  </a:lnTo>
                  <a:lnTo>
                    <a:pt x="3824224" y="31750"/>
                  </a:lnTo>
                  <a:close/>
                </a:path>
                <a:path w="4119245" h="1449704">
                  <a:moveTo>
                    <a:pt x="3913124" y="31750"/>
                  </a:moveTo>
                  <a:lnTo>
                    <a:pt x="3862324" y="31750"/>
                  </a:lnTo>
                  <a:lnTo>
                    <a:pt x="3862324" y="44450"/>
                  </a:lnTo>
                  <a:lnTo>
                    <a:pt x="3913124" y="44450"/>
                  </a:lnTo>
                  <a:lnTo>
                    <a:pt x="3913124" y="31750"/>
                  </a:lnTo>
                  <a:close/>
                </a:path>
                <a:path w="4119245" h="1449704">
                  <a:moveTo>
                    <a:pt x="4002024" y="31750"/>
                  </a:moveTo>
                  <a:lnTo>
                    <a:pt x="3951224" y="31750"/>
                  </a:lnTo>
                  <a:lnTo>
                    <a:pt x="3951224" y="44450"/>
                  </a:lnTo>
                  <a:lnTo>
                    <a:pt x="4002024" y="44450"/>
                  </a:lnTo>
                  <a:lnTo>
                    <a:pt x="4002024" y="31750"/>
                  </a:lnTo>
                  <a:close/>
                </a:path>
                <a:path w="4119245" h="1449704">
                  <a:moveTo>
                    <a:pt x="4118864" y="38100"/>
                  </a:moveTo>
                  <a:lnTo>
                    <a:pt x="4110393" y="31750"/>
                  </a:lnTo>
                  <a:lnTo>
                    <a:pt x="4068064" y="0"/>
                  </a:lnTo>
                  <a:lnTo>
                    <a:pt x="4068064" y="31750"/>
                  </a:lnTo>
                  <a:lnTo>
                    <a:pt x="4040124" y="31750"/>
                  </a:lnTo>
                  <a:lnTo>
                    <a:pt x="4040124" y="44450"/>
                  </a:lnTo>
                  <a:lnTo>
                    <a:pt x="4068064" y="44450"/>
                  </a:lnTo>
                  <a:lnTo>
                    <a:pt x="4068064" y="76200"/>
                  </a:lnTo>
                  <a:lnTo>
                    <a:pt x="4110393" y="44450"/>
                  </a:lnTo>
                  <a:lnTo>
                    <a:pt x="411886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0711" y="3134868"/>
              <a:ext cx="315468" cy="3169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862698" y="2911220"/>
            <a:ext cx="1153795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Segoe UI Semibold"/>
              <a:cs typeface="Segoe UI Semibold"/>
            </a:endParaRPr>
          </a:p>
          <a:p>
            <a:pPr marR="5080" algn="r">
              <a:lnSpc>
                <a:spcPct val="100000"/>
              </a:lnSpc>
            </a:pPr>
            <a:r>
              <a:rPr sz="8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SparkR</a:t>
            </a:r>
            <a:endParaRPr sz="800">
              <a:latin typeface="Segoe UI Semibold"/>
              <a:cs typeface="Segoe UI Semibold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792468" y="2456688"/>
            <a:ext cx="4851400" cy="1409700"/>
            <a:chOff x="6792468" y="2456688"/>
            <a:chExt cx="4851400" cy="1409700"/>
          </a:xfrm>
        </p:grpSpPr>
        <p:sp>
          <p:nvSpPr>
            <p:cNvPr id="64" name="object 64"/>
            <p:cNvSpPr/>
            <p:nvPr/>
          </p:nvSpPr>
          <p:spPr>
            <a:xfrm>
              <a:off x="7158228" y="2520696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2468" y="3249168"/>
              <a:ext cx="347472" cy="9601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029700" y="2863596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09426" y="2665476"/>
              <a:ext cx="201168" cy="14782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75136" y="2471928"/>
              <a:ext cx="144780" cy="13258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085576" y="2462784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5">
                  <a:moveTo>
                    <a:pt x="247015" y="327532"/>
                  </a:move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5" y="213360"/>
                  </a:lnTo>
                  <a:lnTo>
                    <a:pt x="247015" y="327532"/>
                  </a:lnTo>
                  <a:close/>
                </a:path>
                <a:path w="318770" h="567055">
                  <a:moveTo>
                    <a:pt x="0" y="368300"/>
                  </a:moveTo>
                  <a:lnTo>
                    <a:pt x="0" y="372744"/>
                  </a:lnTo>
                  <a:lnTo>
                    <a:pt x="4318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3" y="376427"/>
                  </a:lnTo>
                  <a:lnTo>
                    <a:pt x="280670" y="376427"/>
                  </a:lnTo>
                  <a:lnTo>
                    <a:pt x="284988" y="372744"/>
                  </a:lnTo>
                  <a:lnTo>
                    <a:pt x="284988" y="368300"/>
                  </a:lnTo>
                  <a:lnTo>
                    <a:pt x="284988" y="363474"/>
                  </a:lnTo>
                  <a:lnTo>
                    <a:pt x="283209" y="359155"/>
                  </a:lnTo>
                  <a:lnTo>
                    <a:pt x="280289" y="355980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5" y="327532"/>
                  </a:ln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0"/>
                  </a:lnTo>
                  <a:lnTo>
                    <a:pt x="1777" y="359155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5">
                  <a:moveTo>
                    <a:pt x="211200" y="153924"/>
                  </a:moveTo>
                  <a:lnTo>
                    <a:pt x="211200" y="153924"/>
                  </a:lnTo>
                  <a:lnTo>
                    <a:pt x="125729" y="153924"/>
                  </a:lnTo>
                  <a:lnTo>
                    <a:pt x="123444" y="151637"/>
                  </a:lnTo>
                  <a:lnTo>
                    <a:pt x="123444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1637"/>
                  </a:lnTo>
                  <a:lnTo>
                    <a:pt x="214122" y="153924"/>
                  </a:lnTo>
                  <a:lnTo>
                    <a:pt x="211200" y="153924"/>
                  </a:lnTo>
                  <a:close/>
                </a:path>
                <a:path w="318770" h="567055">
                  <a:moveTo>
                    <a:pt x="159639" y="133350"/>
                  </a:moveTo>
                  <a:lnTo>
                    <a:pt x="180213" y="133350"/>
                  </a:lnTo>
                </a:path>
                <a:path w="318770" h="567055">
                  <a:moveTo>
                    <a:pt x="318516" y="446531"/>
                  </a:moveTo>
                  <a:lnTo>
                    <a:pt x="254507" y="446531"/>
                  </a:lnTo>
                </a:path>
                <a:path w="318770" h="567055">
                  <a:moveTo>
                    <a:pt x="254507" y="507491"/>
                  </a:moveTo>
                  <a:lnTo>
                    <a:pt x="318516" y="507491"/>
                  </a:lnTo>
                </a:path>
                <a:path w="318770" h="567055">
                  <a:moveTo>
                    <a:pt x="318516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40668" y="2884932"/>
              <a:ext cx="202692" cy="1722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538204" y="2508504"/>
              <a:ext cx="64135" cy="58419"/>
            </a:xfrm>
            <a:custGeom>
              <a:avLst/>
              <a:gdLst/>
              <a:ahLst/>
              <a:cxnLst/>
              <a:rect l="l" t="t" r="r" b="b"/>
              <a:pathLst>
                <a:path w="64134" h="58419">
                  <a:moveTo>
                    <a:pt x="0" y="0"/>
                  </a:moveTo>
                  <a:lnTo>
                    <a:pt x="64007" y="0"/>
                  </a:lnTo>
                </a:path>
                <a:path w="64134" h="58419">
                  <a:moveTo>
                    <a:pt x="64007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7288" y="2878836"/>
              <a:ext cx="240792" cy="18199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543032" y="2801112"/>
              <a:ext cx="306705" cy="76200"/>
            </a:xfrm>
            <a:custGeom>
              <a:avLst/>
              <a:gdLst/>
              <a:ahLst/>
              <a:cxnLst/>
              <a:rect l="l" t="t" r="r" b="b"/>
              <a:pathLst>
                <a:path w="30670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0670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0670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6704" h="76200">
                  <a:moveTo>
                    <a:pt x="255904" y="0"/>
                  </a:moveTo>
                  <a:lnTo>
                    <a:pt x="255904" y="76200"/>
                  </a:lnTo>
                  <a:lnTo>
                    <a:pt x="298238" y="44450"/>
                  </a:lnTo>
                  <a:lnTo>
                    <a:pt x="266700" y="44450"/>
                  </a:lnTo>
                  <a:lnTo>
                    <a:pt x="266700" y="31750"/>
                  </a:lnTo>
                  <a:lnTo>
                    <a:pt x="298238" y="31750"/>
                  </a:lnTo>
                  <a:lnTo>
                    <a:pt x="255904" y="0"/>
                  </a:lnTo>
                  <a:close/>
                </a:path>
                <a:path w="306704" h="76200">
                  <a:moveTo>
                    <a:pt x="268604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268604" y="44450"/>
                  </a:lnTo>
                  <a:lnTo>
                    <a:pt x="268604" y="31750"/>
                  </a:lnTo>
                  <a:close/>
                </a:path>
                <a:path w="306704" h="76200">
                  <a:moveTo>
                    <a:pt x="298238" y="31750"/>
                  </a:moveTo>
                  <a:lnTo>
                    <a:pt x="268604" y="31750"/>
                  </a:lnTo>
                  <a:lnTo>
                    <a:pt x="268604" y="44450"/>
                  </a:lnTo>
                  <a:lnTo>
                    <a:pt x="298238" y="44450"/>
                  </a:lnTo>
                  <a:lnTo>
                    <a:pt x="306704" y="38100"/>
                  </a:lnTo>
                  <a:lnTo>
                    <a:pt x="298238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627758" y="6296112"/>
            <a:ext cx="9567545" cy="355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11955" marR="5080" indent="-4199255">
              <a:lnSpc>
                <a:spcPts val="1260"/>
              </a:lnSpc>
              <a:spcBef>
                <a:spcPts val="204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 Azure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 other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 HDInsight, Azure Machine Learning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 architecture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 </a:t>
            </a:r>
            <a:r>
              <a:rPr sz="1100" b="1" i="1" spc="-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927842" y="3138042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24554" y="316179"/>
            <a:ext cx="1092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 E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89634" y="316179"/>
            <a:ext cx="1066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0546" y="316179"/>
            <a:ext cx="2531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sz="2800"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025" y="2166366"/>
            <a:ext cx="9391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 marR="5080" indent="-4572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Sensors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and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IoT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9827" y="1833372"/>
            <a:ext cx="192405" cy="312420"/>
            <a:chOff x="909827" y="1833372"/>
            <a:chExt cx="192405" cy="31242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927" y="1912620"/>
              <a:ext cx="115824" cy="1264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5923" y="1839468"/>
              <a:ext cx="180340" cy="300355"/>
            </a:xfrm>
            <a:custGeom>
              <a:avLst/>
              <a:gdLst/>
              <a:ahLst/>
              <a:cxnLst/>
              <a:rect l="l" t="t" r="r" b="b"/>
              <a:pathLst>
                <a:path w="180340" h="300355">
                  <a:moveTo>
                    <a:pt x="169837" y="300228"/>
                  </a:moveTo>
                  <a:lnTo>
                    <a:pt x="169837" y="300228"/>
                  </a:lnTo>
                  <a:lnTo>
                    <a:pt x="4470" y="300228"/>
                  </a:lnTo>
                  <a:lnTo>
                    <a:pt x="0" y="295783"/>
                  </a:lnTo>
                  <a:lnTo>
                    <a:pt x="0" y="4445"/>
                  </a:lnTo>
                  <a:lnTo>
                    <a:pt x="4470" y="0"/>
                  </a:lnTo>
                  <a:lnTo>
                    <a:pt x="175361" y="0"/>
                  </a:lnTo>
                  <a:lnTo>
                    <a:pt x="179831" y="4445"/>
                  </a:lnTo>
                  <a:lnTo>
                    <a:pt x="179831" y="295783"/>
                  </a:lnTo>
                  <a:lnTo>
                    <a:pt x="175361" y="300228"/>
                  </a:lnTo>
                  <a:lnTo>
                    <a:pt x="169837" y="300228"/>
                  </a:lnTo>
                  <a:close/>
                </a:path>
                <a:path w="180340" h="300355">
                  <a:moveTo>
                    <a:pt x="69938" y="260223"/>
                  </a:moveTo>
                  <a:lnTo>
                    <a:pt x="93037" y="260223"/>
                  </a:lnTo>
                  <a:lnTo>
                    <a:pt x="104898" y="260223"/>
                  </a:lnTo>
                  <a:lnTo>
                    <a:pt x="109268" y="260223"/>
                  </a:lnTo>
                  <a:lnTo>
                    <a:pt x="109893" y="26022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16835" y="3521202"/>
            <a:ext cx="10160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marR="5080" indent="-20764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Apache Kafka for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12035" y="2727705"/>
            <a:ext cx="7895590" cy="2854960"/>
            <a:chOff x="1812035" y="2727705"/>
            <a:chExt cx="7895590" cy="285496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7707" y="3012947"/>
              <a:ext cx="288036" cy="4785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75787" y="5196839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1" y="312420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6"/>
                  </a:lnTo>
                  <a:lnTo>
                    <a:pt x="0" y="379476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1" y="5152644"/>
              <a:ext cx="199643" cy="883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12035" y="5338572"/>
              <a:ext cx="842010" cy="76200"/>
            </a:xfrm>
            <a:custGeom>
              <a:avLst/>
              <a:gdLst/>
              <a:ahLst/>
              <a:cxnLst/>
              <a:rect l="l" t="t" r="r" b="b"/>
              <a:pathLst>
                <a:path w="84201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4201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4201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4201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4201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4201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4201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4201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4201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842010" h="76200">
                  <a:moveTo>
                    <a:pt x="791209" y="0"/>
                  </a:moveTo>
                  <a:lnTo>
                    <a:pt x="791209" y="76199"/>
                  </a:lnTo>
                  <a:lnTo>
                    <a:pt x="833543" y="44449"/>
                  </a:lnTo>
                  <a:lnTo>
                    <a:pt x="800100" y="44449"/>
                  </a:lnTo>
                  <a:lnTo>
                    <a:pt x="800100" y="31749"/>
                  </a:lnTo>
                  <a:lnTo>
                    <a:pt x="833543" y="31749"/>
                  </a:lnTo>
                  <a:lnTo>
                    <a:pt x="791209" y="0"/>
                  </a:lnTo>
                  <a:close/>
                </a:path>
                <a:path w="842010" h="76200">
                  <a:moveTo>
                    <a:pt x="803909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03909" y="44449"/>
                  </a:lnTo>
                  <a:lnTo>
                    <a:pt x="803909" y="31749"/>
                  </a:lnTo>
                  <a:close/>
                </a:path>
                <a:path w="842010" h="76200">
                  <a:moveTo>
                    <a:pt x="833543" y="31749"/>
                  </a:moveTo>
                  <a:lnTo>
                    <a:pt x="803909" y="31749"/>
                  </a:lnTo>
                  <a:lnTo>
                    <a:pt x="803909" y="44449"/>
                  </a:lnTo>
                  <a:lnTo>
                    <a:pt x="833543" y="44449"/>
                  </a:lnTo>
                  <a:lnTo>
                    <a:pt x="842009" y="38099"/>
                  </a:lnTo>
                  <a:lnTo>
                    <a:pt x="833543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1100" y="5140451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1" y="5224272"/>
              <a:ext cx="198120" cy="2209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25595" y="5338572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9751" y="2734055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88976"/>
                  </a:moveTo>
                  <a:lnTo>
                    <a:pt x="408431" y="226187"/>
                  </a:lnTo>
                  <a:lnTo>
                    <a:pt x="204216" y="332232"/>
                  </a:lnTo>
                  <a:lnTo>
                    <a:pt x="0" y="226187"/>
                  </a:lnTo>
                  <a:lnTo>
                    <a:pt x="71754" y="18897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0304" y="3083051"/>
              <a:ext cx="135636" cy="1341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9488" y="3404615"/>
              <a:ext cx="68580" cy="685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75647" y="3160775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5" y="0"/>
                  </a:lnTo>
                  <a:lnTo>
                    <a:pt x="178515" y="6912"/>
                  </a:lnTo>
                  <a:lnTo>
                    <a:pt x="215749" y="26164"/>
                  </a:lnTo>
                  <a:lnTo>
                    <a:pt x="245107" y="55522"/>
                  </a:lnTo>
                  <a:lnTo>
                    <a:pt x="264359" y="92756"/>
                  </a:lnTo>
                  <a:lnTo>
                    <a:pt x="271272" y="135636"/>
                  </a:lnTo>
                  <a:lnTo>
                    <a:pt x="264359" y="178515"/>
                  </a:lnTo>
                  <a:lnTo>
                    <a:pt x="245107" y="215749"/>
                  </a:lnTo>
                  <a:lnTo>
                    <a:pt x="215749" y="245107"/>
                  </a:lnTo>
                  <a:lnTo>
                    <a:pt x="178515" y="264359"/>
                  </a:lnTo>
                  <a:lnTo>
                    <a:pt x="135635" y="271272"/>
                  </a:lnTo>
                  <a:lnTo>
                    <a:pt x="92756" y="264359"/>
                  </a:lnTo>
                  <a:lnTo>
                    <a:pt x="55522" y="245107"/>
                  </a:lnTo>
                  <a:lnTo>
                    <a:pt x="26164" y="215749"/>
                  </a:lnTo>
                  <a:lnTo>
                    <a:pt x="6912" y="178515"/>
                  </a:lnTo>
                  <a:lnTo>
                    <a:pt x="0" y="13563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21113" y="3168538"/>
              <a:ext cx="380365" cy="255904"/>
            </a:xfrm>
            <a:custGeom>
              <a:avLst/>
              <a:gdLst/>
              <a:ahLst/>
              <a:cxnLst/>
              <a:rect l="l" t="t" r="r" b="b"/>
              <a:pathLst>
                <a:path w="380365" h="255904">
                  <a:moveTo>
                    <a:pt x="267767" y="15986"/>
                  </a:moveTo>
                  <a:lnTo>
                    <a:pt x="292302" y="6772"/>
                  </a:lnTo>
                  <a:lnTo>
                    <a:pt x="322790" y="0"/>
                  </a:lnTo>
                  <a:lnTo>
                    <a:pt x="352849" y="109"/>
                  </a:lnTo>
                  <a:lnTo>
                    <a:pt x="376098" y="11541"/>
                  </a:lnTo>
                  <a:lnTo>
                    <a:pt x="379749" y="33384"/>
                  </a:lnTo>
                  <a:lnTo>
                    <a:pt x="364063" y="66254"/>
                  </a:lnTo>
                  <a:lnTo>
                    <a:pt x="331832" y="105971"/>
                  </a:lnTo>
                  <a:lnTo>
                    <a:pt x="285849" y="148351"/>
                  </a:lnTo>
                  <a:lnTo>
                    <a:pt x="228905" y="189214"/>
                  </a:lnTo>
                  <a:lnTo>
                    <a:pt x="168409" y="222373"/>
                  </a:lnTo>
                  <a:lnTo>
                    <a:pt x="112254" y="244480"/>
                  </a:lnTo>
                  <a:lnTo>
                    <a:pt x="63956" y="255608"/>
                  </a:lnTo>
                  <a:lnTo>
                    <a:pt x="27034" y="255831"/>
                  </a:lnTo>
                  <a:lnTo>
                    <a:pt x="5004" y="245221"/>
                  </a:lnTo>
                  <a:lnTo>
                    <a:pt x="0" y="221470"/>
                  </a:lnTo>
                  <a:lnTo>
                    <a:pt x="12497" y="193230"/>
                  </a:lnTo>
                  <a:lnTo>
                    <a:pt x="33758" y="165300"/>
                  </a:lnTo>
                  <a:lnTo>
                    <a:pt x="55042" y="142478"/>
                  </a:lnTo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0615" y="5338572"/>
              <a:ext cx="3101975" cy="76200"/>
            </a:xfrm>
            <a:custGeom>
              <a:avLst/>
              <a:gdLst/>
              <a:ahLst/>
              <a:cxnLst/>
              <a:rect l="l" t="t" r="r" b="b"/>
              <a:pathLst>
                <a:path w="31019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019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019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019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019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019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019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019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019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019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019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019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019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019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019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019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019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019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019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019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019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019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019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019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019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019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019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019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019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019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019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019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019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019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019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01975" h="76200">
                  <a:moveTo>
                    <a:pt x="3025648" y="0"/>
                  </a:moveTo>
                  <a:lnTo>
                    <a:pt x="3025648" y="76199"/>
                  </a:lnTo>
                  <a:lnTo>
                    <a:pt x="3089148" y="44449"/>
                  </a:lnTo>
                  <a:lnTo>
                    <a:pt x="3038348" y="44449"/>
                  </a:lnTo>
                  <a:lnTo>
                    <a:pt x="3038348" y="31749"/>
                  </a:lnTo>
                  <a:lnTo>
                    <a:pt x="3089148" y="31749"/>
                  </a:lnTo>
                  <a:lnTo>
                    <a:pt x="3025648" y="0"/>
                  </a:lnTo>
                  <a:close/>
                </a:path>
                <a:path w="3101975" h="76200">
                  <a:moveTo>
                    <a:pt x="3025648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25648" y="44449"/>
                  </a:lnTo>
                  <a:lnTo>
                    <a:pt x="3025648" y="31749"/>
                  </a:lnTo>
                  <a:close/>
                </a:path>
                <a:path w="3101975" h="76200">
                  <a:moveTo>
                    <a:pt x="3089148" y="31749"/>
                  </a:moveTo>
                  <a:lnTo>
                    <a:pt x="3038348" y="31749"/>
                  </a:lnTo>
                  <a:lnTo>
                    <a:pt x="3038348" y="44449"/>
                  </a:lnTo>
                  <a:lnTo>
                    <a:pt x="3089148" y="44449"/>
                  </a:lnTo>
                  <a:lnTo>
                    <a:pt x="3101848" y="38099"/>
                  </a:lnTo>
                  <a:lnTo>
                    <a:pt x="3089148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60920" y="3663695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1739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45992" y="3284219"/>
              <a:ext cx="2903855" cy="1628139"/>
            </a:xfrm>
            <a:custGeom>
              <a:avLst/>
              <a:gdLst/>
              <a:ahLst/>
              <a:cxnLst/>
              <a:rect l="l" t="t" r="r" b="b"/>
              <a:pathLst>
                <a:path w="2903854" h="1628139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903854" h="1628139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903854" h="1628139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903854" h="1628139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903854" h="1628139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903854" h="1628139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903854" h="1628139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903854" h="1628139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903854" h="1628139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903854" h="1628139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903854" h="1628139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903854" h="1628139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903854" h="1628139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2903854" h="1628139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2903854" h="1628139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2903854" h="1628139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2903854" h="1628139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2903854" h="1628139">
                  <a:moveTo>
                    <a:pt x="1505966" y="1460500"/>
                  </a:moveTo>
                  <a:lnTo>
                    <a:pt x="1493266" y="1460500"/>
                  </a:lnTo>
                  <a:lnTo>
                    <a:pt x="1493266" y="1511300"/>
                  </a:lnTo>
                  <a:lnTo>
                    <a:pt x="1505966" y="1511300"/>
                  </a:lnTo>
                  <a:lnTo>
                    <a:pt x="1505966" y="1460500"/>
                  </a:lnTo>
                  <a:close/>
                </a:path>
                <a:path w="2903854" h="1628139">
                  <a:moveTo>
                    <a:pt x="1505966" y="1371600"/>
                  </a:moveTo>
                  <a:lnTo>
                    <a:pt x="1493266" y="1371600"/>
                  </a:lnTo>
                  <a:lnTo>
                    <a:pt x="1493266" y="1422400"/>
                  </a:lnTo>
                  <a:lnTo>
                    <a:pt x="1505966" y="1422400"/>
                  </a:lnTo>
                  <a:lnTo>
                    <a:pt x="1505966" y="1371600"/>
                  </a:lnTo>
                  <a:close/>
                </a:path>
                <a:path w="2903854" h="1628139">
                  <a:moveTo>
                    <a:pt x="1505966" y="1282700"/>
                  </a:moveTo>
                  <a:lnTo>
                    <a:pt x="1493266" y="1282700"/>
                  </a:lnTo>
                  <a:lnTo>
                    <a:pt x="1493266" y="1333500"/>
                  </a:lnTo>
                  <a:lnTo>
                    <a:pt x="1505966" y="1333500"/>
                  </a:lnTo>
                  <a:lnTo>
                    <a:pt x="1505966" y="1282700"/>
                  </a:lnTo>
                  <a:close/>
                </a:path>
                <a:path w="2903854" h="1628139">
                  <a:moveTo>
                    <a:pt x="1505966" y="1193800"/>
                  </a:moveTo>
                  <a:lnTo>
                    <a:pt x="1493266" y="1193800"/>
                  </a:lnTo>
                  <a:lnTo>
                    <a:pt x="1493266" y="1244600"/>
                  </a:lnTo>
                  <a:lnTo>
                    <a:pt x="1505966" y="1244600"/>
                  </a:lnTo>
                  <a:lnTo>
                    <a:pt x="1505966" y="1193800"/>
                  </a:lnTo>
                  <a:close/>
                </a:path>
                <a:path w="2903854" h="1628139">
                  <a:moveTo>
                    <a:pt x="1505966" y="1104900"/>
                  </a:moveTo>
                  <a:lnTo>
                    <a:pt x="1493266" y="1104900"/>
                  </a:lnTo>
                  <a:lnTo>
                    <a:pt x="1493266" y="1155700"/>
                  </a:lnTo>
                  <a:lnTo>
                    <a:pt x="1505966" y="1155700"/>
                  </a:lnTo>
                  <a:lnTo>
                    <a:pt x="1505966" y="1104900"/>
                  </a:lnTo>
                  <a:close/>
                </a:path>
                <a:path w="2903854" h="1628139">
                  <a:moveTo>
                    <a:pt x="1505966" y="1016000"/>
                  </a:moveTo>
                  <a:lnTo>
                    <a:pt x="1493266" y="1016000"/>
                  </a:lnTo>
                  <a:lnTo>
                    <a:pt x="1493266" y="1066800"/>
                  </a:lnTo>
                  <a:lnTo>
                    <a:pt x="1505966" y="1066800"/>
                  </a:lnTo>
                  <a:lnTo>
                    <a:pt x="1505966" y="1016000"/>
                  </a:lnTo>
                  <a:close/>
                </a:path>
                <a:path w="2903854" h="1628139">
                  <a:moveTo>
                    <a:pt x="1505966" y="927100"/>
                  </a:moveTo>
                  <a:lnTo>
                    <a:pt x="1493266" y="927100"/>
                  </a:lnTo>
                  <a:lnTo>
                    <a:pt x="1493266" y="977900"/>
                  </a:lnTo>
                  <a:lnTo>
                    <a:pt x="1505966" y="977900"/>
                  </a:lnTo>
                  <a:lnTo>
                    <a:pt x="1505966" y="927100"/>
                  </a:lnTo>
                  <a:close/>
                </a:path>
                <a:path w="2903854" h="1628139">
                  <a:moveTo>
                    <a:pt x="1505966" y="838200"/>
                  </a:moveTo>
                  <a:lnTo>
                    <a:pt x="1493266" y="838200"/>
                  </a:lnTo>
                  <a:lnTo>
                    <a:pt x="1493266" y="889000"/>
                  </a:lnTo>
                  <a:lnTo>
                    <a:pt x="1505966" y="889000"/>
                  </a:lnTo>
                  <a:lnTo>
                    <a:pt x="1505966" y="838200"/>
                  </a:lnTo>
                  <a:close/>
                </a:path>
                <a:path w="2903854" h="1628139">
                  <a:moveTo>
                    <a:pt x="1505966" y="749300"/>
                  </a:moveTo>
                  <a:lnTo>
                    <a:pt x="1493266" y="749300"/>
                  </a:lnTo>
                  <a:lnTo>
                    <a:pt x="1493266" y="800100"/>
                  </a:lnTo>
                  <a:lnTo>
                    <a:pt x="1505966" y="800100"/>
                  </a:lnTo>
                  <a:lnTo>
                    <a:pt x="1505966" y="749300"/>
                  </a:lnTo>
                  <a:close/>
                </a:path>
                <a:path w="2903854" h="1628139">
                  <a:moveTo>
                    <a:pt x="1505966" y="660400"/>
                  </a:moveTo>
                  <a:lnTo>
                    <a:pt x="1493266" y="660400"/>
                  </a:lnTo>
                  <a:lnTo>
                    <a:pt x="1493266" y="711200"/>
                  </a:lnTo>
                  <a:lnTo>
                    <a:pt x="1505966" y="711200"/>
                  </a:lnTo>
                  <a:lnTo>
                    <a:pt x="1505966" y="660400"/>
                  </a:lnTo>
                  <a:close/>
                </a:path>
                <a:path w="2903854" h="1628139">
                  <a:moveTo>
                    <a:pt x="1505966" y="571500"/>
                  </a:moveTo>
                  <a:lnTo>
                    <a:pt x="1493266" y="571500"/>
                  </a:lnTo>
                  <a:lnTo>
                    <a:pt x="1493266" y="622300"/>
                  </a:lnTo>
                  <a:lnTo>
                    <a:pt x="1505966" y="622300"/>
                  </a:lnTo>
                  <a:lnTo>
                    <a:pt x="1505966" y="571500"/>
                  </a:lnTo>
                  <a:close/>
                </a:path>
                <a:path w="2903854" h="1628139">
                  <a:moveTo>
                    <a:pt x="1505966" y="482600"/>
                  </a:moveTo>
                  <a:lnTo>
                    <a:pt x="1493266" y="482600"/>
                  </a:lnTo>
                  <a:lnTo>
                    <a:pt x="1493266" y="533400"/>
                  </a:lnTo>
                  <a:lnTo>
                    <a:pt x="1505966" y="533400"/>
                  </a:lnTo>
                  <a:lnTo>
                    <a:pt x="1505966" y="482600"/>
                  </a:lnTo>
                  <a:close/>
                </a:path>
                <a:path w="2903854" h="1628139">
                  <a:moveTo>
                    <a:pt x="1505966" y="393700"/>
                  </a:moveTo>
                  <a:lnTo>
                    <a:pt x="1493266" y="393700"/>
                  </a:lnTo>
                  <a:lnTo>
                    <a:pt x="1493266" y="444500"/>
                  </a:lnTo>
                  <a:lnTo>
                    <a:pt x="1505966" y="444500"/>
                  </a:lnTo>
                  <a:lnTo>
                    <a:pt x="1505966" y="393700"/>
                  </a:lnTo>
                  <a:close/>
                </a:path>
                <a:path w="2903854" h="1628139">
                  <a:moveTo>
                    <a:pt x="1505966" y="304812"/>
                  </a:moveTo>
                  <a:lnTo>
                    <a:pt x="1493266" y="304812"/>
                  </a:lnTo>
                  <a:lnTo>
                    <a:pt x="1493266" y="355600"/>
                  </a:lnTo>
                  <a:lnTo>
                    <a:pt x="1505966" y="355600"/>
                  </a:lnTo>
                  <a:lnTo>
                    <a:pt x="1505966" y="304812"/>
                  </a:lnTo>
                  <a:close/>
                </a:path>
                <a:path w="2903854" h="1628139">
                  <a:moveTo>
                    <a:pt x="1505966" y="215900"/>
                  </a:moveTo>
                  <a:lnTo>
                    <a:pt x="1493266" y="215900"/>
                  </a:lnTo>
                  <a:lnTo>
                    <a:pt x="1493266" y="266712"/>
                  </a:lnTo>
                  <a:lnTo>
                    <a:pt x="1505966" y="266712"/>
                  </a:lnTo>
                  <a:lnTo>
                    <a:pt x="1505966" y="215900"/>
                  </a:lnTo>
                  <a:close/>
                </a:path>
                <a:path w="2903854" h="1628139">
                  <a:moveTo>
                    <a:pt x="1505966" y="127000"/>
                  </a:moveTo>
                  <a:lnTo>
                    <a:pt x="1493266" y="127000"/>
                  </a:lnTo>
                  <a:lnTo>
                    <a:pt x="1493266" y="177800"/>
                  </a:lnTo>
                  <a:lnTo>
                    <a:pt x="1505966" y="177800"/>
                  </a:lnTo>
                  <a:lnTo>
                    <a:pt x="1505966" y="127000"/>
                  </a:lnTo>
                  <a:close/>
                </a:path>
                <a:path w="2903854" h="1628139">
                  <a:moveTo>
                    <a:pt x="1505966" y="38100"/>
                  </a:moveTo>
                  <a:lnTo>
                    <a:pt x="1493266" y="38100"/>
                  </a:lnTo>
                  <a:lnTo>
                    <a:pt x="1493266" y="88900"/>
                  </a:lnTo>
                  <a:lnTo>
                    <a:pt x="1505966" y="88900"/>
                  </a:lnTo>
                  <a:lnTo>
                    <a:pt x="1505966" y="38100"/>
                  </a:lnTo>
                  <a:close/>
                </a:path>
                <a:path w="2903854" h="1628139">
                  <a:moveTo>
                    <a:pt x="1537716" y="1577213"/>
                  </a:moveTo>
                  <a:lnTo>
                    <a:pt x="1505966" y="1577213"/>
                  </a:lnTo>
                  <a:lnTo>
                    <a:pt x="1505966" y="1549400"/>
                  </a:lnTo>
                  <a:lnTo>
                    <a:pt x="1493266" y="1549400"/>
                  </a:lnTo>
                  <a:lnTo>
                    <a:pt x="1493266" y="1577213"/>
                  </a:lnTo>
                  <a:lnTo>
                    <a:pt x="1461516" y="1577213"/>
                  </a:lnTo>
                  <a:lnTo>
                    <a:pt x="1499616" y="1628013"/>
                  </a:lnTo>
                  <a:lnTo>
                    <a:pt x="1528191" y="1589913"/>
                  </a:lnTo>
                  <a:lnTo>
                    <a:pt x="1537716" y="1577213"/>
                  </a:lnTo>
                  <a:close/>
                </a:path>
                <a:path w="2903854" h="1628139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2903854" h="1628139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2903854" h="1628139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2903854" h="1628139">
                  <a:moveTo>
                    <a:pt x="1828800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828800" y="44450"/>
                  </a:lnTo>
                  <a:lnTo>
                    <a:pt x="1828800" y="31750"/>
                  </a:lnTo>
                  <a:close/>
                </a:path>
                <a:path w="2903854" h="1628139">
                  <a:moveTo>
                    <a:pt x="1917700" y="31750"/>
                  </a:moveTo>
                  <a:lnTo>
                    <a:pt x="1866900" y="31750"/>
                  </a:lnTo>
                  <a:lnTo>
                    <a:pt x="1866900" y="44450"/>
                  </a:lnTo>
                  <a:lnTo>
                    <a:pt x="1917700" y="44450"/>
                  </a:lnTo>
                  <a:lnTo>
                    <a:pt x="1917700" y="31750"/>
                  </a:lnTo>
                  <a:close/>
                </a:path>
                <a:path w="2903854" h="1628139">
                  <a:moveTo>
                    <a:pt x="2006600" y="31750"/>
                  </a:moveTo>
                  <a:lnTo>
                    <a:pt x="1955800" y="31750"/>
                  </a:lnTo>
                  <a:lnTo>
                    <a:pt x="1955800" y="44450"/>
                  </a:lnTo>
                  <a:lnTo>
                    <a:pt x="2006600" y="44450"/>
                  </a:lnTo>
                  <a:lnTo>
                    <a:pt x="2006600" y="31750"/>
                  </a:lnTo>
                  <a:close/>
                </a:path>
                <a:path w="2903854" h="1628139">
                  <a:moveTo>
                    <a:pt x="2095500" y="31750"/>
                  </a:moveTo>
                  <a:lnTo>
                    <a:pt x="2044700" y="31750"/>
                  </a:lnTo>
                  <a:lnTo>
                    <a:pt x="2044700" y="44450"/>
                  </a:lnTo>
                  <a:lnTo>
                    <a:pt x="2095500" y="44450"/>
                  </a:lnTo>
                  <a:lnTo>
                    <a:pt x="2095500" y="31750"/>
                  </a:lnTo>
                  <a:close/>
                </a:path>
                <a:path w="2903854" h="1628139">
                  <a:moveTo>
                    <a:pt x="2184400" y="31750"/>
                  </a:moveTo>
                  <a:lnTo>
                    <a:pt x="2133600" y="31750"/>
                  </a:lnTo>
                  <a:lnTo>
                    <a:pt x="2133600" y="44450"/>
                  </a:lnTo>
                  <a:lnTo>
                    <a:pt x="2184400" y="44450"/>
                  </a:lnTo>
                  <a:lnTo>
                    <a:pt x="2184400" y="31750"/>
                  </a:lnTo>
                  <a:close/>
                </a:path>
                <a:path w="2903854" h="1628139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73300" y="31750"/>
                  </a:lnTo>
                  <a:close/>
                </a:path>
                <a:path w="2903854" h="1628139">
                  <a:moveTo>
                    <a:pt x="2362200" y="31750"/>
                  </a:moveTo>
                  <a:lnTo>
                    <a:pt x="2311400" y="31750"/>
                  </a:lnTo>
                  <a:lnTo>
                    <a:pt x="2311400" y="44450"/>
                  </a:lnTo>
                  <a:lnTo>
                    <a:pt x="2362200" y="44450"/>
                  </a:lnTo>
                  <a:lnTo>
                    <a:pt x="2362200" y="31750"/>
                  </a:lnTo>
                  <a:close/>
                </a:path>
                <a:path w="2903854" h="1628139">
                  <a:moveTo>
                    <a:pt x="2451100" y="31750"/>
                  </a:moveTo>
                  <a:lnTo>
                    <a:pt x="2400300" y="31750"/>
                  </a:lnTo>
                  <a:lnTo>
                    <a:pt x="2400300" y="44450"/>
                  </a:lnTo>
                  <a:lnTo>
                    <a:pt x="2451100" y="44450"/>
                  </a:lnTo>
                  <a:lnTo>
                    <a:pt x="2451100" y="31750"/>
                  </a:lnTo>
                  <a:close/>
                </a:path>
                <a:path w="2903854" h="1628139">
                  <a:moveTo>
                    <a:pt x="2540000" y="31750"/>
                  </a:moveTo>
                  <a:lnTo>
                    <a:pt x="2489200" y="31750"/>
                  </a:lnTo>
                  <a:lnTo>
                    <a:pt x="24892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w="2903854" h="1628139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w="2903854" h="1628139">
                  <a:moveTo>
                    <a:pt x="27178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717800" y="44450"/>
                  </a:lnTo>
                  <a:lnTo>
                    <a:pt x="2717800" y="31750"/>
                  </a:lnTo>
                  <a:close/>
                </a:path>
                <a:path w="2903854" h="1628139">
                  <a:moveTo>
                    <a:pt x="2806700" y="31750"/>
                  </a:moveTo>
                  <a:lnTo>
                    <a:pt x="2755900" y="31750"/>
                  </a:lnTo>
                  <a:lnTo>
                    <a:pt x="2755900" y="44450"/>
                  </a:lnTo>
                  <a:lnTo>
                    <a:pt x="2806700" y="44450"/>
                  </a:lnTo>
                  <a:lnTo>
                    <a:pt x="2806700" y="31750"/>
                  </a:lnTo>
                  <a:close/>
                </a:path>
                <a:path w="2903854" h="1628139">
                  <a:moveTo>
                    <a:pt x="2903728" y="38100"/>
                  </a:moveTo>
                  <a:lnTo>
                    <a:pt x="2895257" y="31750"/>
                  </a:lnTo>
                  <a:lnTo>
                    <a:pt x="2852928" y="0"/>
                  </a:lnTo>
                  <a:lnTo>
                    <a:pt x="2852928" y="31750"/>
                  </a:lnTo>
                  <a:lnTo>
                    <a:pt x="2844800" y="31750"/>
                  </a:lnTo>
                  <a:lnTo>
                    <a:pt x="2844800" y="44450"/>
                  </a:lnTo>
                  <a:lnTo>
                    <a:pt x="2852928" y="44450"/>
                  </a:lnTo>
                  <a:lnTo>
                    <a:pt x="2852928" y="76200"/>
                  </a:lnTo>
                  <a:lnTo>
                    <a:pt x="2895257" y="44450"/>
                  </a:lnTo>
                  <a:lnTo>
                    <a:pt x="2903728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148953" y="351967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67155" y="4625340"/>
            <a:ext cx="254635" cy="309880"/>
            <a:chOff x="867155" y="4625340"/>
            <a:chExt cx="254635" cy="309880"/>
          </a:xfrm>
        </p:grpSpPr>
        <p:sp>
          <p:nvSpPr>
            <p:cNvPr id="36" name="object 36"/>
            <p:cNvSpPr/>
            <p:nvPr/>
          </p:nvSpPr>
          <p:spPr>
            <a:xfrm>
              <a:off x="873251" y="4631436"/>
              <a:ext cx="242570" cy="297180"/>
            </a:xfrm>
            <a:custGeom>
              <a:avLst/>
              <a:gdLst/>
              <a:ahLst/>
              <a:cxnLst/>
              <a:rect l="l" t="t" r="r" b="b"/>
              <a:pathLst>
                <a:path w="242569" h="297179">
                  <a:moveTo>
                    <a:pt x="0" y="0"/>
                  </a:moveTo>
                  <a:lnTo>
                    <a:pt x="172681" y="0"/>
                  </a:lnTo>
                  <a:lnTo>
                    <a:pt x="242315" y="69595"/>
                  </a:lnTo>
                  <a:lnTo>
                    <a:pt x="242315" y="297180"/>
                  </a:lnTo>
                  <a:lnTo>
                    <a:pt x="0" y="29718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4917" y="4633595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79">
                  <a:moveTo>
                    <a:pt x="393" y="0"/>
                  </a:moveTo>
                  <a:lnTo>
                    <a:pt x="0" y="68452"/>
                  </a:lnTo>
                  <a:lnTo>
                    <a:pt x="68503" y="68071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1351" y="4696968"/>
              <a:ext cx="169545" cy="165100"/>
            </a:xfrm>
            <a:custGeom>
              <a:avLst/>
              <a:gdLst/>
              <a:ahLst/>
              <a:cxnLst/>
              <a:rect l="l" t="t" r="r" b="b"/>
              <a:pathLst>
                <a:path w="169544" h="165100">
                  <a:moveTo>
                    <a:pt x="0" y="0"/>
                  </a:moveTo>
                  <a:lnTo>
                    <a:pt x="99098" y="0"/>
                  </a:lnTo>
                </a:path>
                <a:path w="169544" h="165100">
                  <a:moveTo>
                    <a:pt x="0" y="54863"/>
                  </a:moveTo>
                  <a:lnTo>
                    <a:pt x="169036" y="54863"/>
                  </a:lnTo>
                </a:path>
                <a:path w="169544" h="165100">
                  <a:moveTo>
                    <a:pt x="0" y="109727"/>
                  </a:moveTo>
                  <a:lnTo>
                    <a:pt x="169036" y="109727"/>
                  </a:lnTo>
                </a:path>
                <a:path w="169544" h="165100">
                  <a:moveTo>
                    <a:pt x="0" y="164591"/>
                  </a:moveTo>
                  <a:lnTo>
                    <a:pt x="169036" y="1645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26516" y="498576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1043" y="4193285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91539" y="3822191"/>
            <a:ext cx="204470" cy="314325"/>
            <a:chOff x="891539" y="3822191"/>
            <a:chExt cx="204470" cy="314325"/>
          </a:xfrm>
        </p:grpSpPr>
        <p:sp>
          <p:nvSpPr>
            <p:cNvPr id="42" name="object 42"/>
            <p:cNvSpPr/>
            <p:nvPr/>
          </p:nvSpPr>
          <p:spPr>
            <a:xfrm>
              <a:off x="891539" y="3828287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69" h="302260">
                  <a:moveTo>
                    <a:pt x="123443" y="0"/>
                  </a:moveTo>
                  <a:lnTo>
                    <a:pt x="204215" y="0"/>
                  </a:lnTo>
                </a:path>
                <a:path w="204469" h="302260">
                  <a:moveTo>
                    <a:pt x="204215" y="39624"/>
                  </a:moveTo>
                  <a:lnTo>
                    <a:pt x="123443" y="39624"/>
                  </a:lnTo>
                </a:path>
                <a:path w="204469" h="302260">
                  <a:moveTo>
                    <a:pt x="71628" y="201168"/>
                  </a:moveTo>
                  <a:lnTo>
                    <a:pt x="195072" y="201168"/>
                  </a:lnTo>
                  <a:lnTo>
                    <a:pt x="195072" y="89916"/>
                  </a:lnTo>
                  <a:lnTo>
                    <a:pt x="71628" y="89916"/>
                  </a:lnTo>
                  <a:lnTo>
                    <a:pt x="71628" y="201168"/>
                  </a:lnTo>
                  <a:close/>
                </a:path>
                <a:path w="204469" h="302260">
                  <a:moveTo>
                    <a:pt x="195072" y="196595"/>
                  </a:moveTo>
                  <a:lnTo>
                    <a:pt x="154076" y="155956"/>
                  </a:lnTo>
                  <a:lnTo>
                    <a:pt x="143484" y="166116"/>
                  </a:lnTo>
                  <a:lnTo>
                    <a:pt x="112623" y="135636"/>
                  </a:lnTo>
                  <a:lnTo>
                    <a:pt x="71628" y="176275"/>
                  </a:lnTo>
                </a:path>
                <a:path w="204469" h="302260">
                  <a:moveTo>
                    <a:pt x="0" y="109728"/>
                  </a:moveTo>
                  <a:lnTo>
                    <a:pt x="41147" y="109728"/>
                  </a:lnTo>
                </a:path>
                <a:path w="204469" h="302260">
                  <a:moveTo>
                    <a:pt x="0" y="150875"/>
                  </a:moveTo>
                  <a:lnTo>
                    <a:pt x="41147" y="150875"/>
                  </a:lnTo>
                </a:path>
                <a:path w="204469" h="302260">
                  <a:moveTo>
                    <a:pt x="0" y="190500"/>
                  </a:moveTo>
                  <a:lnTo>
                    <a:pt x="41147" y="190500"/>
                  </a:lnTo>
                </a:path>
                <a:path w="204469" h="302260">
                  <a:moveTo>
                    <a:pt x="10668" y="301751"/>
                  </a:moveTo>
                  <a:lnTo>
                    <a:pt x="92964" y="301751"/>
                  </a:lnTo>
                  <a:lnTo>
                    <a:pt x="92964" y="240791"/>
                  </a:lnTo>
                  <a:lnTo>
                    <a:pt x="10668" y="240791"/>
                  </a:lnTo>
                  <a:lnTo>
                    <a:pt x="10668" y="301751"/>
                  </a:lnTo>
                  <a:close/>
                </a:path>
                <a:path w="204469" h="302260">
                  <a:moveTo>
                    <a:pt x="123443" y="251460"/>
                  </a:moveTo>
                  <a:lnTo>
                    <a:pt x="204215" y="25146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2207" y="3828287"/>
              <a:ext cx="163195" cy="131445"/>
            </a:xfrm>
            <a:custGeom>
              <a:avLst/>
              <a:gdLst/>
              <a:ahLst/>
              <a:cxnLst/>
              <a:rect l="l" t="t" r="r" b="b"/>
              <a:pathLst>
                <a:path w="163194" h="131445">
                  <a:moveTo>
                    <a:pt x="143255" y="120395"/>
                  </a:moveTo>
                  <a:lnTo>
                    <a:pt x="143255" y="114554"/>
                  </a:lnTo>
                  <a:lnTo>
                    <a:pt x="147688" y="109728"/>
                  </a:lnTo>
                  <a:lnTo>
                    <a:pt x="153161" y="109728"/>
                  </a:lnTo>
                  <a:lnTo>
                    <a:pt x="158635" y="109728"/>
                  </a:lnTo>
                  <a:lnTo>
                    <a:pt x="163067" y="114554"/>
                  </a:lnTo>
                  <a:lnTo>
                    <a:pt x="163067" y="120395"/>
                  </a:lnTo>
                  <a:lnTo>
                    <a:pt x="163067" y="126237"/>
                  </a:lnTo>
                  <a:lnTo>
                    <a:pt x="158635" y="131063"/>
                  </a:lnTo>
                  <a:lnTo>
                    <a:pt x="153161" y="131063"/>
                  </a:lnTo>
                  <a:lnTo>
                    <a:pt x="147688" y="131063"/>
                  </a:lnTo>
                  <a:lnTo>
                    <a:pt x="143255" y="126237"/>
                  </a:lnTo>
                  <a:lnTo>
                    <a:pt x="143255" y="120395"/>
                  </a:lnTo>
                  <a:close/>
                </a:path>
                <a:path w="163194" h="131445">
                  <a:moveTo>
                    <a:pt x="0" y="0"/>
                  </a:moveTo>
                  <a:lnTo>
                    <a:pt x="82295" y="0"/>
                  </a:lnTo>
                  <a:lnTo>
                    <a:pt x="82295" y="50545"/>
                  </a:lnTo>
                  <a:lnTo>
                    <a:pt x="25882" y="50545"/>
                  </a:lnTo>
                  <a:lnTo>
                    <a:pt x="7619" y="68580"/>
                  </a:lnTo>
                  <a:lnTo>
                    <a:pt x="7619" y="50545"/>
                  </a:lnTo>
                  <a:lnTo>
                    <a:pt x="0" y="5054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17372" y="3389122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95527" y="3011423"/>
            <a:ext cx="396240" cy="346075"/>
            <a:chOff x="795527" y="3011423"/>
            <a:chExt cx="396240" cy="346075"/>
          </a:xfrm>
        </p:grpSpPr>
        <p:sp>
          <p:nvSpPr>
            <p:cNvPr id="46" name="object 46"/>
            <p:cNvSpPr/>
            <p:nvPr/>
          </p:nvSpPr>
          <p:spPr>
            <a:xfrm>
              <a:off x="801623" y="3017519"/>
              <a:ext cx="384175" cy="334010"/>
            </a:xfrm>
            <a:custGeom>
              <a:avLst/>
              <a:gdLst/>
              <a:ahLst/>
              <a:cxnLst/>
              <a:rect l="l" t="t" r="r" b="b"/>
              <a:pathLst>
                <a:path w="384175" h="334010">
                  <a:moveTo>
                    <a:pt x="0" y="17271"/>
                  </a:moveTo>
                  <a:lnTo>
                    <a:pt x="0" y="7746"/>
                  </a:lnTo>
                  <a:lnTo>
                    <a:pt x="7746" y="0"/>
                  </a:lnTo>
                  <a:lnTo>
                    <a:pt x="17297" y="0"/>
                  </a:lnTo>
                  <a:lnTo>
                    <a:pt x="366750" y="0"/>
                  </a:lnTo>
                  <a:lnTo>
                    <a:pt x="376301" y="0"/>
                  </a:lnTo>
                  <a:lnTo>
                    <a:pt x="384048" y="7746"/>
                  </a:lnTo>
                  <a:lnTo>
                    <a:pt x="384048" y="17271"/>
                  </a:lnTo>
                  <a:lnTo>
                    <a:pt x="384048" y="316483"/>
                  </a:lnTo>
                  <a:lnTo>
                    <a:pt x="384048" y="326008"/>
                  </a:lnTo>
                  <a:lnTo>
                    <a:pt x="376301" y="333755"/>
                  </a:lnTo>
                  <a:lnTo>
                    <a:pt x="366750" y="333755"/>
                  </a:lnTo>
                  <a:lnTo>
                    <a:pt x="17297" y="333755"/>
                  </a:lnTo>
                  <a:lnTo>
                    <a:pt x="7746" y="333755"/>
                  </a:lnTo>
                  <a:lnTo>
                    <a:pt x="0" y="326008"/>
                  </a:lnTo>
                  <a:lnTo>
                    <a:pt x="0" y="316483"/>
                  </a:lnTo>
                  <a:lnTo>
                    <a:pt x="0" y="17271"/>
                  </a:lnTo>
                  <a:close/>
                </a:path>
                <a:path w="384175" h="334010">
                  <a:moveTo>
                    <a:pt x="30479" y="146303"/>
                  </a:moveTo>
                  <a:lnTo>
                    <a:pt x="123444" y="146303"/>
                  </a:lnTo>
                  <a:lnTo>
                    <a:pt x="123444" y="86867"/>
                  </a:lnTo>
                  <a:lnTo>
                    <a:pt x="30479" y="86867"/>
                  </a:lnTo>
                  <a:lnTo>
                    <a:pt x="30479" y="146303"/>
                  </a:lnTo>
                  <a:close/>
                </a:path>
                <a:path w="384175" h="334010">
                  <a:moveTo>
                    <a:pt x="146304" y="146303"/>
                  </a:moveTo>
                  <a:lnTo>
                    <a:pt x="239268" y="146303"/>
                  </a:lnTo>
                  <a:lnTo>
                    <a:pt x="239268" y="86867"/>
                  </a:lnTo>
                  <a:lnTo>
                    <a:pt x="146304" y="86867"/>
                  </a:lnTo>
                  <a:lnTo>
                    <a:pt x="146304" y="146303"/>
                  </a:lnTo>
                  <a:close/>
                </a:path>
                <a:path w="384175" h="334010">
                  <a:moveTo>
                    <a:pt x="263652" y="146303"/>
                  </a:moveTo>
                  <a:lnTo>
                    <a:pt x="356615" y="146303"/>
                  </a:lnTo>
                  <a:lnTo>
                    <a:pt x="356615" y="86867"/>
                  </a:lnTo>
                  <a:lnTo>
                    <a:pt x="263652" y="86867"/>
                  </a:lnTo>
                  <a:lnTo>
                    <a:pt x="263652" y="146303"/>
                  </a:lnTo>
                  <a:close/>
                </a:path>
                <a:path w="384175" h="334010">
                  <a:moveTo>
                    <a:pt x="30479" y="225551"/>
                  </a:moveTo>
                  <a:lnTo>
                    <a:pt x="123444" y="225551"/>
                  </a:lnTo>
                  <a:lnTo>
                    <a:pt x="123444" y="166115"/>
                  </a:lnTo>
                  <a:lnTo>
                    <a:pt x="30479" y="166115"/>
                  </a:lnTo>
                  <a:lnTo>
                    <a:pt x="30479" y="225551"/>
                  </a:lnTo>
                  <a:close/>
                </a:path>
                <a:path w="384175" h="334010">
                  <a:moveTo>
                    <a:pt x="146304" y="225551"/>
                  </a:moveTo>
                  <a:lnTo>
                    <a:pt x="239268" y="225551"/>
                  </a:lnTo>
                  <a:lnTo>
                    <a:pt x="239268" y="166115"/>
                  </a:lnTo>
                  <a:lnTo>
                    <a:pt x="146304" y="166115"/>
                  </a:lnTo>
                  <a:lnTo>
                    <a:pt x="146304" y="225551"/>
                  </a:lnTo>
                  <a:close/>
                </a:path>
                <a:path w="384175" h="334010">
                  <a:moveTo>
                    <a:pt x="263652" y="225551"/>
                  </a:moveTo>
                  <a:lnTo>
                    <a:pt x="356615" y="225551"/>
                  </a:lnTo>
                  <a:lnTo>
                    <a:pt x="356615" y="166115"/>
                  </a:lnTo>
                  <a:lnTo>
                    <a:pt x="263652" y="166115"/>
                  </a:lnTo>
                  <a:lnTo>
                    <a:pt x="263652" y="225551"/>
                  </a:lnTo>
                  <a:close/>
                </a:path>
                <a:path w="384175" h="334010">
                  <a:moveTo>
                    <a:pt x="30479" y="304800"/>
                  </a:moveTo>
                  <a:lnTo>
                    <a:pt x="123444" y="304800"/>
                  </a:lnTo>
                  <a:lnTo>
                    <a:pt x="123444" y="245363"/>
                  </a:lnTo>
                  <a:lnTo>
                    <a:pt x="30479" y="245363"/>
                  </a:lnTo>
                  <a:lnTo>
                    <a:pt x="30479" y="304800"/>
                  </a:lnTo>
                  <a:close/>
                </a:path>
                <a:path w="384175" h="334010">
                  <a:moveTo>
                    <a:pt x="146304" y="304800"/>
                  </a:moveTo>
                  <a:lnTo>
                    <a:pt x="239268" y="304800"/>
                  </a:lnTo>
                  <a:lnTo>
                    <a:pt x="239268" y="245363"/>
                  </a:lnTo>
                  <a:lnTo>
                    <a:pt x="146304" y="245363"/>
                  </a:lnTo>
                  <a:lnTo>
                    <a:pt x="146304" y="304800"/>
                  </a:lnTo>
                  <a:close/>
                </a:path>
                <a:path w="384175" h="334010">
                  <a:moveTo>
                    <a:pt x="263652" y="304800"/>
                  </a:moveTo>
                  <a:lnTo>
                    <a:pt x="356615" y="304800"/>
                  </a:lnTo>
                  <a:lnTo>
                    <a:pt x="356615" y="245363"/>
                  </a:lnTo>
                  <a:lnTo>
                    <a:pt x="263652" y="245363"/>
                  </a:lnTo>
                  <a:lnTo>
                    <a:pt x="263652" y="30480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1623" y="3078479"/>
              <a:ext cx="384175" cy="0"/>
            </a:xfrm>
            <a:custGeom>
              <a:avLst/>
              <a:gdLst/>
              <a:ahLst/>
              <a:cxnLst/>
              <a:rect l="l" t="t" r="r" b="b"/>
              <a:pathLst>
                <a:path w="384175">
                  <a:moveTo>
                    <a:pt x="0" y="0"/>
                  </a:moveTo>
                  <a:lnTo>
                    <a:pt x="38392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402963" y="5671515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39745" y="5671515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61175" y="3102991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88947" y="1997710"/>
            <a:ext cx="10038715" cy="4065270"/>
            <a:chOff x="1488947" y="1997710"/>
            <a:chExt cx="10038715" cy="4065270"/>
          </a:xfrm>
        </p:grpSpPr>
        <p:sp>
          <p:nvSpPr>
            <p:cNvPr id="52" name="object 52"/>
            <p:cNvSpPr/>
            <p:nvPr/>
          </p:nvSpPr>
          <p:spPr>
            <a:xfrm>
              <a:off x="7997952" y="3284219"/>
              <a:ext cx="2663190" cy="76200"/>
            </a:xfrm>
            <a:custGeom>
              <a:avLst/>
              <a:gdLst/>
              <a:ahLst/>
              <a:cxnLst/>
              <a:rect l="l" t="t" r="r" b="b"/>
              <a:pathLst>
                <a:path w="266319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66319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66319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66319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66319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66319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66319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66319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66319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66319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66319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66319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663190" h="76200">
                  <a:moveTo>
                    <a:pt x="1098550" y="38100"/>
                  </a:moveTo>
                  <a:lnTo>
                    <a:pt x="1047750" y="0"/>
                  </a:lnTo>
                  <a:lnTo>
                    <a:pt x="1047750" y="76200"/>
                  </a:lnTo>
                  <a:lnTo>
                    <a:pt x="1098550" y="38100"/>
                  </a:lnTo>
                  <a:close/>
                </a:path>
                <a:path w="2663190" h="76200">
                  <a:moveTo>
                    <a:pt x="1963420" y="31750"/>
                  </a:moveTo>
                  <a:lnTo>
                    <a:pt x="1912620" y="31750"/>
                  </a:lnTo>
                  <a:lnTo>
                    <a:pt x="1912620" y="44450"/>
                  </a:lnTo>
                  <a:lnTo>
                    <a:pt x="1963420" y="44450"/>
                  </a:lnTo>
                  <a:lnTo>
                    <a:pt x="1963420" y="31750"/>
                  </a:lnTo>
                  <a:close/>
                </a:path>
                <a:path w="2663190" h="76200">
                  <a:moveTo>
                    <a:pt x="2052320" y="31750"/>
                  </a:moveTo>
                  <a:lnTo>
                    <a:pt x="2001520" y="31750"/>
                  </a:lnTo>
                  <a:lnTo>
                    <a:pt x="2001520" y="44450"/>
                  </a:lnTo>
                  <a:lnTo>
                    <a:pt x="2052320" y="44450"/>
                  </a:lnTo>
                  <a:lnTo>
                    <a:pt x="2052320" y="31750"/>
                  </a:lnTo>
                  <a:close/>
                </a:path>
                <a:path w="2663190" h="76200">
                  <a:moveTo>
                    <a:pt x="2141220" y="31750"/>
                  </a:moveTo>
                  <a:lnTo>
                    <a:pt x="2090420" y="31750"/>
                  </a:lnTo>
                  <a:lnTo>
                    <a:pt x="2090420" y="44450"/>
                  </a:lnTo>
                  <a:lnTo>
                    <a:pt x="2141220" y="44450"/>
                  </a:lnTo>
                  <a:lnTo>
                    <a:pt x="2141220" y="31750"/>
                  </a:lnTo>
                  <a:close/>
                </a:path>
                <a:path w="2663190" h="76200">
                  <a:moveTo>
                    <a:pt x="2230120" y="31750"/>
                  </a:moveTo>
                  <a:lnTo>
                    <a:pt x="2179320" y="31750"/>
                  </a:lnTo>
                  <a:lnTo>
                    <a:pt x="2179320" y="44450"/>
                  </a:lnTo>
                  <a:lnTo>
                    <a:pt x="2230120" y="44450"/>
                  </a:lnTo>
                  <a:lnTo>
                    <a:pt x="2230120" y="31750"/>
                  </a:lnTo>
                  <a:close/>
                </a:path>
                <a:path w="2663190" h="76200">
                  <a:moveTo>
                    <a:pt x="2319020" y="31750"/>
                  </a:moveTo>
                  <a:lnTo>
                    <a:pt x="2268220" y="31750"/>
                  </a:lnTo>
                  <a:lnTo>
                    <a:pt x="2268220" y="44450"/>
                  </a:lnTo>
                  <a:lnTo>
                    <a:pt x="2319020" y="44450"/>
                  </a:lnTo>
                  <a:lnTo>
                    <a:pt x="2319020" y="31750"/>
                  </a:lnTo>
                  <a:close/>
                </a:path>
                <a:path w="2663190" h="76200">
                  <a:moveTo>
                    <a:pt x="2407920" y="31750"/>
                  </a:moveTo>
                  <a:lnTo>
                    <a:pt x="2357120" y="31750"/>
                  </a:lnTo>
                  <a:lnTo>
                    <a:pt x="2357120" y="44450"/>
                  </a:lnTo>
                  <a:lnTo>
                    <a:pt x="2407920" y="44450"/>
                  </a:lnTo>
                  <a:lnTo>
                    <a:pt x="2407920" y="31750"/>
                  </a:lnTo>
                  <a:close/>
                </a:path>
                <a:path w="2663190" h="76200">
                  <a:moveTo>
                    <a:pt x="2496820" y="31750"/>
                  </a:moveTo>
                  <a:lnTo>
                    <a:pt x="2446020" y="31750"/>
                  </a:lnTo>
                  <a:lnTo>
                    <a:pt x="2446020" y="44450"/>
                  </a:lnTo>
                  <a:lnTo>
                    <a:pt x="2496820" y="44450"/>
                  </a:lnTo>
                  <a:lnTo>
                    <a:pt x="2496820" y="31750"/>
                  </a:lnTo>
                  <a:close/>
                </a:path>
                <a:path w="2663190" h="76200">
                  <a:moveTo>
                    <a:pt x="2585720" y="31750"/>
                  </a:moveTo>
                  <a:lnTo>
                    <a:pt x="2534920" y="31750"/>
                  </a:lnTo>
                  <a:lnTo>
                    <a:pt x="2534920" y="44450"/>
                  </a:lnTo>
                  <a:lnTo>
                    <a:pt x="2585720" y="44450"/>
                  </a:lnTo>
                  <a:lnTo>
                    <a:pt x="2585720" y="31750"/>
                  </a:lnTo>
                  <a:close/>
                </a:path>
                <a:path w="2663190" h="76200">
                  <a:moveTo>
                    <a:pt x="2662936" y="38100"/>
                  </a:moveTo>
                  <a:lnTo>
                    <a:pt x="2654465" y="31750"/>
                  </a:lnTo>
                  <a:lnTo>
                    <a:pt x="2612136" y="0"/>
                  </a:lnTo>
                  <a:lnTo>
                    <a:pt x="2612136" y="76200"/>
                  </a:lnTo>
                  <a:lnTo>
                    <a:pt x="2654465" y="44450"/>
                  </a:lnTo>
                  <a:lnTo>
                    <a:pt x="2662936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9217" y="3115056"/>
              <a:ext cx="202692" cy="14935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6452" y="2923032"/>
              <a:ext cx="144780" cy="1325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946891" y="2912363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4">
                  <a:moveTo>
                    <a:pt x="247014" y="327533"/>
                  </a:move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4" y="213360"/>
                  </a:lnTo>
                  <a:lnTo>
                    <a:pt x="247014" y="327533"/>
                  </a:lnTo>
                  <a:close/>
                </a:path>
                <a:path w="318770" h="567054">
                  <a:moveTo>
                    <a:pt x="0" y="368300"/>
                  </a:moveTo>
                  <a:lnTo>
                    <a:pt x="0" y="372745"/>
                  </a:lnTo>
                  <a:lnTo>
                    <a:pt x="4317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2" y="376427"/>
                  </a:lnTo>
                  <a:lnTo>
                    <a:pt x="280669" y="376427"/>
                  </a:lnTo>
                  <a:lnTo>
                    <a:pt x="284987" y="372745"/>
                  </a:lnTo>
                  <a:lnTo>
                    <a:pt x="284987" y="368300"/>
                  </a:lnTo>
                  <a:lnTo>
                    <a:pt x="284987" y="363474"/>
                  </a:lnTo>
                  <a:lnTo>
                    <a:pt x="283209" y="359156"/>
                  </a:lnTo>
                  <a:lnTo>
                    <a:pt x="280288" y="355981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4" y="327533"/>
                  </a:ln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1"/>
                  </a:lnTo>
                  <a:lnTo>
                    <a:pt x="1777" y="359156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4">
                  <a:moveTo>
                    <a:pt x="211200" y="155448"/>
                  </a:moveTo>
                  <a:lnTo>
                    <a:pt x="211200" y="155448"/>
                  </a:lnTo>
                  <a:lnTo>
                    <a:pt x="125729" y="155448"/>
                  </a:lnTo>
                  <a:lnTo>
                    <a:pt x="123443" y="153162"/>
                  </a:lnTo>
                  <a:lnTo>
                    <a:pt x="123443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3162"/>
                  </a:lnTo>
                  <a:lnTo>
                    <a:pt x="214122" y="155448"/>
                  </a:lnTo>
                  <a:lnTo>
                    <a:pt x="211200" y="155448"/>
                  </a:lnTo>
                  <a:close/>
                </a:path>
                <a:path w="318770" h="567054">
                  <a:moveTo>
                    <a:pt x="159638" y="134747"/>
                  </a:moveTo>
                  <a:lnTo>
                    <a:pt x="180212" y="134747"/>
                  </a:lnTo>
                </a:path>
                <a:path w="318770" h="567054">
                  <a:moveTo>
                    <a:pt x="318515" y="448056"/>
                  </a:moveTo>
                  <a:lnTo>
                    <a:pt x="254507" y="448056"/>
                  </a:lnTo>
                </a:path>
                <a:path w="318770" h="567054">
                  <a:moveTo>
                    <a:pt x="254507" y="509015"/>
                  </a:moveTo>
                  <a:lnTo>
                    <a:pt x="318515" y="509015"/>
                  </a:lnTo>
                </a:path>
                <a:path w="318770" h="567054">
                  <a:moveTo>
                    <a:pt x="318515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1983" y="3334512"/>
              <a:ext cx="202692" cy="1722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1399519" y="2958084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>
                  <a:moveTo>
                    <a:pt x="0" y="0"/>
                  </a:moveTo>
                  <a:lnTo>
                    <a:pt x="64007" y="0"/>
                  </a:lnTo>
                </a:path>
                <a:path w="64134" h="59689">
                  <a:moveTo>
                    <a:pt x="64007" y="59436"/>
                  </a:moveTo>
                  <a:lnTo>
                    <a:pt x="0" y="5943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7079" y="3329940"/>
              <a:ext cx="242316" cy="1812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3156" y="3366516"/>
              <a:ext cx="745235" cy="1645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766315" y="2965704"/>
              <a:ext cx="45720" cy="3091180"/>
            </a:xfrm>
            <a:custGeom>
              <a:avLst/>
              <a:gdLst/>
              <a:ahLst/>
              <a:cxnLst/>
              <a:rect l="l" t="t" r="r" b="b"/>
              <a:pathLst>
                <a:path w="45719" h="3091179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19" y="3810"/>
                  </a:lnTo>
                  <a:lnTo>
                    <a:pt x="45719" y="3086862"/>
                  </a:lnTo>
                  <a:lnTo>
                    <a:pt x="42130" y="3088346"/>
                  </a:lnTo>
                  <a:lnTo>
                    <a:pt x="32337" y="3089557"/>
                  </a:lnTo>
                  <a:lnTo>
                    <a:pt x="17805" y="3090373"/>
                  </a:lnTo>
                  <a:lnTo>
                    <a:pt x="0" y="309067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482328" y="5332475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09304" y="5149595"/>
              <a:ext cx="347980" cy="314325"/>
            </a:xfrm>
            <a:custGeom>
              <a:avLst/>
              <a:gdLst/>
              <a:ahLst/>
              <a:cxnLst/>
              <a:rect l="l" t="t" r="r" b="b"/>
              <a:pathLst>
                <a:path w="347979" h="314325">
                  <a:moveTo>
                    <a:pt x="292480" y="177037"/>
                  </a:moveTo>
                  <a:lnTo>
                    <a:pt x="292576" y="166635"/>
                  </a:lnTo>
                  <a:lnTo>
                    <a:pt x="292671" y="156209"/>
                  </a:lnTo>
                  <a:lnTo>
                    <a:pt x="292766" y="145784"/>
                  </a:lnTo>
                  <a:lnTo>
                    <a:pt x="292862" y="135381"/>
                  </a:lnTo>
                  <a:lnTo>
                    <a:pt x="54610" y="135381"/>
                  </a:lnTo>
                  <a:lnTo>
                    <a:pt x="54610" y="313943"/>
                  </a:lnTo>
                  <a:lnTo>
                    <a:pt x="29718" y="313943"/>
                  </a:lnTo>
                  <a:lnTo>
                    <a:pt x="29718" y="125475"/>
                  </a:lnTo>
                  <a:lnTo>
                    <a:pt x="0" y="125475"/>
                  </a:lnTo>
                  <a:lnTo>
                    <a:pt x="173736" y="0"/>
                  </a:lnTo>
                  <a:lnTo>
                    <a:pt x="347472" y="125475"/>
                  </a:lnTo>
                  <a:lnTo>
                    <a:pt x="317753" y="125475"/>
                  </a:lnTo>
                  <a:lnTo>
                    <a:pt x="317626" y="1703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73312" y="5298948"/>
              <a:ext cx="393192" cy="29870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044683" y="5205983"/>
              <a:ext cx="498475" cy="387350"/>
            </a:xfrm>
            <a:custGeom>
              <a:avLst/>
              <a:gdLst/>
              <a:ahLst/>
              <a:cxnLst/>
              <a:rect l="l" t="t" r="r" b="b"/>
              <a:pathLst>
                <a:path w="498475" h="38735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7350">
                  <a:moveTo>
                    <a:pt x="0" y="38100"/>
                  </a:moveTo>
                  <a:lnTo>
                    <a:pt x="204724" y="38100"/>
                  </a:lnTo>
                </a:path>
                <a:path w="498475" h="387350">
                  <a:moveTo>
                    <a:pt x="35051" y="387096"/>
                  </a:moveTo>
                  <a:lnTo>
                    <a:pt x="239268" y="387096"/>
                  </a:lnTo>
                  <a:lnTo>
                    <a:pt x="239268" y="227076"/>
                  </a:lnTo>
                  <a:lnTo>
                    <a:pt x="35051" y="227076"/>
                  </a:lnTo>
                  <a:lnTo>
                    <a:pt x="35051" y="387096"/>
                  </a:lnTo>
                  <a:close/>
                </a:path>
                <a:path w="498475" h="387350">
                  <a:moveTo>
                    <a:pt x="35051" y="265176"/>
                  </a:moveTo>
                  <a:lnTo>
                    <a:pt x="239775" y="265176"/>
                  </a:lnTo>
                </a:path>
                <a:path w="498475" h="387350">
                  <a:moveTo>
                    <a:pt x="292608" y="248412"/>
                  </a:moveTo>
                  <a:lnTo>
                    <a:pt x="498348" y="248412"/>
                  </a:lnTo>
                  <a:lnTo>
                    <a:pt x="498348" y="88392"/>
                  </a:lnTo>
                  <a:lnTo>
                    <a:pt x="292608" y="88392"/>
                  </a:lnTo>
                  <a:lnTo>
                    <a:pt x="292608" y="248412"/>
                  </a:lnTo>
                  <a:close/>
                </a:path>
                <a:path w="498475" h="387350">
                  <a:moveTo>
                    <a:pt x="292608" y="126492"/>
                  </a:moveTo>
                  <a:lnTo>
                    <a:pt x="497332" y="12649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20713" y="5276244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752"/>
                  </a:moveTo>
                  <a:lnTo>
                    <a:pt x="28011" y="0"/>
                  </a:lnTo>
                  <a:lnTo>
                    <a:pt x="37508" y="2780"/>
                  </a:lnTo>
                  <a:lnTo>
                    <a:pt x="45291" y="8917"/>
                  </a:lnTo>
                  <a:lnTo>
                    <a:pt x="50335" y="17877"/>
                  </a:lnTo>
                  <a:lnTo>
                    <a:pt x="51468" y="28011"/>
                  </a:lnTo>
                  <a:lnTo>
                    <a:pt x="48732" y="37514"/>
                  </a:lnTo>
                  <a:lnTo>
                    <a:pt x="42638" y="45327"/>
                  </a:lnTo>
                  <a:lnTo>
                    <a:pt x="33698" y="50389"/>
                  </a:lnTo>
                  <a:lnTo>
                    <a:pt x="23493" y="51522"/>
                  </a:lnTo>
                  <a:lnTo>
                    <a:pt x="13966" y="48785"/>
                  </a:lnTo>
                  <a:lnTo>
                    <a:pt x="6177" y="42691"/>
                  </a:lnTo>
                  <a:lnTo>
                    <a:pt x="1186" y="3375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55936" y="55062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5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14394" y="536639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64"/>
                  </a:lnTo>
                  <a:lnTo>
                    <a:pt x="50532" y="33117"/>
                  </a:lnTo>
                  <a:lnTo>
                    <a:pt x="45964" y="41898"/>
                  </a:lnTo>
                  <a:lnTo>
                    <a:pt x="38086" y="48500"/>
                  </a:lnTo>
                  <a:lnTo>
                    <a:pt x="28251" y="51480"/>
                  </a:lnTo>
                  <a:lnTo>
                    <a:pt x="18369" y="50532"/>
                  </a:lnTo>
                  <a:lnTo>
                    <a:pt x="9582" y="45964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54412" y="5314188"/>
              <a:ext cx="263525" cy="199390"/>
            </a:xfrm>
            <a:custGeom>
              <a:avLst/>
              <a:gdLst/>
              <a:ahLst/>
              <a:cxnLst/>
              <a:rect l="l" t="t" r="r" b="b"/>
              <a:pathLst>
                <a:path w="263525" h="199389">
                  <a:moveTo>
                    <a:pt x="15240" y="0"/>
                  </a:moveTo>
                  <a:lnTo>
                    <a:pt x="261112" y="70993"/>
                  </a:lnTo>
                </a:path>
                <a:path w="263525" h="199389">
                  <a:moveTo>
                    <a:pt x="0" y="12192"/>
                  </a:moveTo>
                  <a:lnTo>
                    <a:pt x="27305" y="191515"/>
                  </a:lnTo>
                </a:path>
                <a:path w="263525" h="199389">
                  <a:moveTo>
                    <a:pt x="263144" y="89915"/>
                  </a:moveTo>
                  <a:lnTo>
                    <a:pt x="45720" y="19888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210543" y="5288280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4675" y="59436"/>
                  </a:moveTo>
                  <a:lnTo>
                    <a:pt x="74675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23676" y="5228844"/>
              <a:ext cx="398145" cy="250190"/>
            </a:xfrm>
            <a:custGeom>
              <a:avLst/>
              <a:gdLst/>
              <a:ahLst/>
              <a:cxnLst/>
              <a:rect l="l" t="t" r="r" b="b"/>
              <a:pathLst>
                <a:path w="398145" h="250189">
                  <a:moveTo>
                    <a:pt x="49656" y="249935"/>
                  </a:moveTo>
                  <a:lnTo>
                    <a:pt x="43179" y="249935"/>
                  </a:lnTo>
                  <a:lnTo>
                    <a:pt x="26360" y="246544"/>
                  </a:lnTo>
                  <a:lnTo>
                    <a:pt x="12636" y="237283"/>
                  </a:lnTo>
                  <a:lnTo>
                    <a:pt x="338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389" y="26414"/>
                  </a:lnTo>
                  <a:lnTo>
                    <a:pt x="12636" y="12652"/>
                  </a:lnTo>
                  <a:lnTo>
                    <a:pt x="26360" y="3391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91"/>
                  </a:lnTo>
                  <a:lnTo>
                    <a:pt x="385127" y="12652"/>
                  </a:lnTo>
                  <a:lnTo>
                    <a:pt x="394374" y="26414"/>
                  </a:lnTo>
                  <a:lnTo>
                    <a:pt x="397764" y="43306"/>
                  </a:lnTo>
                  <a:lnTo>
                    <a:pt x="397764" y="206628"/>
                  </a:lnTo>
                  <a:lnTo>
                    <a:pt x="394374" y="223521"/>
                  </a:lnTo>
                  <a:lnTo>
                    <a:pt x="385127" y="237283"/>
                  </a:lnTo>
                  <a:lnTo>
                    <a:pt x="371403" y="246544"/>
                  </a:lnTo>
                  <a:lnTo>
                    <a:pt x="354583" y="249935"/>
                  </a:lnTo>
                  <a:lnTo>
                    <a:pt x="348106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88947" y="1997710"/>
              <a:ext cx="1207135" cy="1333500"/>
            </a:xfrm>
            <a:custGeom>
              <a:avLst/>
              <a:gdLst/>
              <a:ahLst/>
              <a:cxnLst/>
              <a:rect l="l" t="t" r="r" b="b"/>
              <a:pathLst>
                <a:path w="1207135" h="1333500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207135" h="1333500">
                  <a:moveTo>
                    <a:pt x="1397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207135" h="1333500">
                  <a:moveTo>
                    <a:pt x="228600" y="0"/>
                  </a:moveTo>
                  <a:lnTo>
                    <a:pt x="177800" y="0"/>
                  </a:lnTo>
                  <a:lnTo>
                    <a:pt x="177800" y="12700"/>
                  </a:lnTo>
                  <a:lnTo>
                    <a:pt x="228600" y="12700"/>
                  </a:lnTo>
                  <a:lnTo>
                    <a:pt x="228600" y="0"/>
                  </a:lnTo>
                  <a:close/>
                </a:path>
                <a:path w="1207135" h="1333500">
                  <a:moveTo>
                    <a:pt x="317500" y="0"/>
                  </a:moveTo>
                  <a:lnTo>
                    <a:pt x="266700" y="0"/>
                  </a:lnTo>
                  <a:lnTo>
                    <a:pt x="2667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1207135" h="1333500">
                  <a:moveTo>
                    <a:pt x="406400" y="0"/>
                  </a:moveTo>
                  <a:lnTo>
                    <a:pt x="355600" y="0"/>
                  </a:lnTo>
                  <a:lnTo>
                    <a:pt x="355600" y="12700"/>
                  </a:lnTo>
                  <a:lnTo>
                    <a:pt x="406400" y="12700"/>
                  </a:lnTo>
                  <a:lnTo>
                    <a:pt x="406400" y="0"/>
                  </a:lnTo>
                  <a:close/>
                </a:path>
                <a:path w="1207135" h="1333500">
                  <a:moveTo>
                    <a:pt x="495300" y="0"/>
                  </a:moveTo>
                  <a:lnTo>
                    <a:pt x="444500" y="0"/>
                  </a:lnTo>
                  <a:lnTo>
                    <a:pt x="444500" y="12700"/>
                  </a:lnTo>
                  <a:lnTo>
                    <a:pt x="495300" y="12700"/>
                  </a:lnTo>
                  <a:lnTo>
                    <a:pt x="495300" y="0"/>
                  </a:lnTo>
                  <a:close/>
                </a:path>
                <a:path w="1207135" h="1333500">
                  <a:moveTo>
                    <a:pt x="584200" y="0"/>
                  </a:moveTo>
                  <a:lnTo>
                    <a:pt x="533400" y="0"/>
                  </a:lnTo>
                  <a:lnTo>
                    <a:pt x="533400" y="12700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1207135" h="1333500">
                  <a:moveTo>
                    <a:pt x="673100" y="0"/>
                  </a:moveTo>
                  <a:lnTo>
                    <a:pt x="622300" y="0"/>
                  </a:lnTo>
                  <a:lnTo>
                    <a:pt x="6223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  <a:path w="1207135" h="1333500">
                  <a:moveTo>
                    <a:pt x="710819" y="13080"/>
                  </a:moveTo>
                  <a:lnTo>
                    <a:pt x="698119" y="13080"/>
                  </a:lnTo>
                  <a:lnTo>
                    <a:pt x="698119" y="63880"/>
                  </a:lnTo>
                  <a:lnTo>
                    <a:pt x="710819" y="63880"/>
                  </a:lnTo>
                  <a:lnTo>
                    <a:pt x="710819" y="13080"/>
                  </a:lnTo>
                  <a:close/>
                </a:path>
                <a:path w="1207135" h="1333500">
                  <a:moveTo>
                    <a:pt x="710819" y="101980"/>
                  </a:moveTo>
                  <a:lnTo>
                    <a:pt x="698119" y="101980"/>
                  </a:lnTo>
                  <a:lnTo>
                    <a:pt x="698119" y="152780"/>
                  </a:lnTo>
                  <a:lnTo>
                    <a:pt x="710819" y="152780"/>
                  </a:lnTo>
                  <a:lnTo>
                    <a:pt x="710819" y="101980"/>
                  </a:lnTo>
                  <a:close/>
                </a:path>
                <a:path w="1207135" h="1333500">
                  <a:moveTo>
                    <a:pt x="710819" y="190880"/>
                  </a:moveTo>
                  <a:lnTo>
                    <a:pt x="698119" y="190880"/>
                  </a:lnTo>
                  <a:lnTo>
                    <a:pt x="698119" y="241680"/>
                  </a:lnTo>
                  <a:lnTo>
                    <a:pt x="710819" y="241680"/>
                  </a:lnTo>
                  <a:lnTo>
                    <a:pt x="710819" y="190880"/>
                  </a:lnTo>
                  <a:close/>
                </a:path>
                <a:path w="1207135" h="1333500">
                  <a:moveTo>
                    <a:pt x="710819" y="279780"/>
                  </a:moveTo>
                  <a:lnTo>
                    <a:pt x="698119" y="279780"/>
                  </a:lnTo>
                  <a:lnTo>
                    <a:pt x="698119" y="330580"/>
                  </a:lnTo>
                  <a:lnTo>
                    <a:pt x="710819" y="330580"/>
                  </a:lnTo>
                  <a:lnTo>
                    <a:pt x="710819" y="279780"/>
                  </a:lnTo>
                  <a:close/>
                </a:path>
                <a:path w="1207135" h="1333500">
                  <a:moveTo>
                    <a:pt x="710819" y="368680"/>
                  </a:moveTo>
                  <a:lnTo>
                    <a:pt x="698119" y="368680"/>
                  </a:lnTo>
                  <a:lnTo>
                    <a:pt x="698119" y="419480"/>
                  </a:lnTo>
                  <a:lnTo>
                    <a:pt x="710819" y="419480"/>
                  </a:lnTo>
                  <a:lnTo>
                    <a:pt x="710819" y="368680"/>
                  </a:lnTo>
                  <a:close/>
                </a:path>
                <a:path w="1207135" h="1333500">
                  <a:moveTo>
                    <a:pt x="710819" y="457580"/>
                  </a:moveTo>
                  <a:lnTo>
                    <a:pt x="698119" y="457580"/>
                  </a:lnTo>
                  <a:lnTo>
                    <a:pt x="698119" y="508380"/>
                  </a:lnTo>
                  <a:lnTo>
                    <a:pt x="710819" y="508380"/>
                  </a:lnTo>
                  <a:lnTo>
                    <a:pt x="710819" y="457580"/>
                  </a:lnTo>
                  <a:close/>
                </a:path>
                <a:path w="1207135" h="1333500">
                  <a:moveTo>
                    <a:pt x="710819" y="546480"/>
                  </a:moveTo>
                  <a:lnTo>
                    <a:pt x="698119" y="546480"/>
                  </a:lnTo>
                  <a:lnTo>
                    <a:pt x="698119" y="597280"/>
                  </a:lnTo>
                  <a:lnTo>
                    <a:pt x="710819" y="597280"/>
                  </a:lnTo>
                  <a:lnTo>
                    <a:pt x="710819" y="546480"/>
                  </a:lnTo>
                  <a:close/>
                </a:path>
                <a:path w="1207135" h="1333500">
                  <a:moveTo>
                    <a:pt x="710819" y="635380"/>
                  </a:moveTo>
                  <a:lnTo>
                    <a:pt x="698119" y="635380"/>
                  </a:lnTo>
                  <a:lnTo>
                    <a:pt x="698119" y="686180"/>
                  </a:lnTo>
                  <a:lnTo>
                    <a:pt x="710819" y="686180"/>
                  </a:lnTo>
                  <a:lnTo>
                    <a:pt x="710819" y="635380"/>
                  </a:lnTo>
                  <a:close/>
                </a:path>
                <a:path w="1207135" h="1333500">
                  <a:moveTo>
                    <a:pt x="710819" y="724280"/>
                  </a:moveTo>
                  <a:lnTo>
                    <a:pt x="698119" y="724280"/>
                  </a:lnTo>
                  <a:lnTo>
                    <a:pt x="698119" y="775080"/>
                  </a:lnTo>
                  <a:lnTo>
                    <a:pt x="710819" y="775080"/>
                  </a:lnTo>
                  <a:lnTo>
                    <a:pt x="710819" y="724280"/>
                  </a:lnTo>
                  <a:close/>
                </a:path>
                <a:path w="1207135" h="1333500">
                  <a:moveTo>
                    <a:pt x="710819" y="813180"/>
                  </a:moveTo>
                  <a:lnTo>
                    <a:pt x="698119" y="813180"/>
                  </a:lnTo>
                  <a:lnTo>
                    <a:pt x="698119" y="863980"/>
                  </a:lnTo>
                  <a:lnTo>
                    <a:pt x="710819" y="863980"/>
                  </a:lnTo>
                  <a:lnTo>
                    <a:pt x="710819" y="813180"/>
                  </a:lnTo>
                  <a:close/>
                </a:path>
                <a:path w="1207135" h="1333500">
                  <a:moveTo>
                    <a:pt x="710819" y="902080"/>
                  </a:moveTo>
                  <a:lnTo>
                    <a:pt x="698119" y="902080"/>
                  </a:lnTo>
                  <a:lnTo>
                    <a:pt x="698119" y="952880"/>
                  </a:lnTo>
                  <a:lnTo>
                    <a:pt x="710819" y="952880"/>
                  </a:lnTo>
                  <a:lnTo>
                    <a:pt x="710819" y="902080"/>
                  </a:lnTo>
                  <a:close/>
                </a:path>
                <a:path w="1207135" h="1333500">
                  <a:moveTo>
                    <a:pt x="710819" y="990980"/>
                  </a:moveTo>
                  <a:lnTo>
                    <a:pt x="698119" y="990980"/>
                  </a:lnTo>
                  <a:lnTo>
                    <a:pt x="698119" y="1041780"/>
                  </a:lnTo>
                  <a:lnTo>
                    <a:pt x="710819" y="1041780"/>
                  </a:lnTo>
                  <a:lnTo>
                    <a:pt x="710819" y="990980"/>
                  </a:lnTo>
                  <a:close/>
                </a:path>
                <a:path w="1207135" h="1333500">
                  <a:moveTo>
                    <a:pt x="710819" y="1079880"/>
                  </a:moveTo>
                  <a:lnTo>
                    <a:pt x="698119" y="1079880"/>
                  </a:lnTo>
                  <a:lnTo>
                    <a:pt x="698119" y="1130680"/>
                  </a:lnTo>
                  <a:lnTo>
                    <a:pt x="710819" y="1130680"/>
                  </a:lnTo>
                  <a:lnTo>
                    <a:pt x="710819" y="1079880"/>
                  </a:lnTo>
                  <a:close/>
                </a:path>
                <a:path w="1207135" h="1333500">
                  <a:moveTo>
                    <a:pt x="710819" y="1168780"/>
                  </a:moveTo>
                  <a:lnTo>
                    <a:pt x="698119" y="1168780"/>
                  </a:lnTo>
                  <a:lnTo>
                    <a:pt x="698119" y="1219580"/>
                  </a:lnTo>
                  <a:lnTo>
                    <a:pt x="710819" y="1219580"/>
                  </a:lnTo>
                  <a:lnTo>
                    <a:pt x="710819" y="1168780"/>
                  </a:lnTo>
                  <a:close/>
                </a:path>
                <a:path w="1207135" h="1333500">
                  <a:moveTo>
                    <a:pt x="710819" y="1257680"/>
                  </a:moveTo>
                  <a:lnTo>
                    <a:pt x="698119" y="1257680"/>
                  </a:lnTo>
                  <a:lnTo>
                    <a:pt x="698119" y="1298575"/>
                  </a:lnTo>
                  <a:lnTo>
                    <a:pt x="700913" y="1301368"/>
                  </a:lnTo>
                  <a:lnTo>
                    <a:pt x="717931" y="1301368"/>
                  </a:lnTo>
                  <a:lnTo>
                    <a:pt x="717931" y="1295018"/>
                  </a:lnTo>
                  <a:lnTo>
                    <a:pt x="710819" y="1295018"/>
                  </a:lnTo>
                  <a:lnTo>
                    <a:pt x="704469" y="1288668"/>
                  </a:lnTo>
                  <a:lnTo>
                    <a:pt x="710819" y="1288668"/>
                  </a:lnTo>
                  <a:lnTo>
                    <a:pt x="710819" y="1257680"/>
                  </a:lnTo>
                  <a:close/>
                </a:path>
                <a:path w="1207135" h="1333500">
                  <a:moveTo>
                    <a:pt x="710819" y="1288668"/>
                  </a:moveTo>
                  <a:lnTo>
                    <a:pt x="704469" y="1288668"/>
                  </a:lnTo>
                  <a:lnTo>
                    <a:pt x="710819" y="1295018"/>
                  </a:lnTo>
                  <a:lnTo>
                    <a:pt x="710819" y="1288668"/>
                  </a:lnTo>
                  <a:close/>
                </a:path>
                <a:path w="1207135" h="1333500">
                  <a:moveTo>
                    <a:pt x="717931" y="1288668"/>
                  </a:moveTo>
                  <a:lnTo>
                    <a:pt x="710819" y="1288668"/>
                  </a:lnTo>
                  <a:lnTo>
                    <a:pt x="710819" y="1295018"/>
                  </a:lnTo>
                  <a:lnTo>
                    <a:pt x="717931" y="1295018"/>
                  </a:lnTo>
                  <a:lnTo>
                    <a:pt x="717931" y="1288668"/>
                  </a:lnTo>
                  <a:close/>
                </a:path>
                <a:path w="1207135" h="1333500">
                  <a:moveTo>
                    <a:pt x="806831" y="1288668"/>
                  </a:moveTo>
                  <a:lnTo>
                    <a:pt x="756031" y="1288668"/>
                  </a:lnTo>
                  <a:lnTo>
                    <a:pt x="756031" y="1301368"/>
                  </a:lnTo>
                  <a:lnTo>
                    <a:pt x="806831" y="1301368"/>
                  </a:lnTo>
                  <a:lnTo>
                    <a:pt x="806831" y="1288668"/>
                  </a:lnTo>
                  <a:close/>
                </a:path>
                <a:path w="1207135" h="1333500">
                  <a:moveTo>
                    <a:pt x="895731" y="1288668"/>
                  </a:moveTo>
                  <a:lnTo>
                    <a:pt x="844931" y="1288668"/>
                  </a:lnTo>
                  <a:lnTo>
                    <a:pt x="844931" y="1301368"/>
                  </a:lnTo>
                  <a:lnTo>
                    <a:pt x="895731" y="1301368"/>
                  </a:lnTo>
                  <a:lnTo>
                    <a:pt x="895731" y="1288668"/>
                  </a:lnTo>
                  <a:close/>
                </a:path>
                <a:path w="1207135" h="1333500">
                  <a:moveTo>
                    <a:pt x="984631" y="1288668"/>
                  </a:moveTo>
                  <a:lnTo>
                    <a:pt x="933831" y="1288668"/>
                  </a:lnTo>
                  <a:lnTo>
                    <a:pt x="933831" y="1301368"/>
                  </a:lnTo>
                  <a:lnTo>
                    <a:pt x="984631" y="1301368"/>
                  </a:lnTo>
                  <a:lnTo>
                    <a:pt x="984631" y="1288668"/>
                  </a:lnTo>
                  <a:close/>
                </a:path>
                <a:path w="1207135" h="1333500">
                  <a:moveTo>
                    <a:pt x="1073531" y="1288668"/>
                  </a:moveTo>
                  <a:lnTo>
                    <a:pt x="1022731" y="1288668"/>
                  </a:lnTo>
                  <a:lnTo>
                    <a:pt x="1022731" y="1301368"/>
                  </a:lnTo>
                  <a:lnTo>
                    <a:pt x="1073531" y="1301368"/>
                  </a:lnTo>
                  <a:lnTo>
                    <a:pt x="1073531" y="1288668"/>
                  </a:lnTo>
                  <a:close/>
                </a:path>
                <a:path w="1207135" h="1333500">
                  <a:moveTo>
                    <a:pt x="1156208" y="1256918"/>
                  </a:moveTo>
                  <a:lnTo>
                    <a:pt x="1156208" y="1333118"/>
                  </a:lnTo>
                  <a:lnTo>
                    <a:pt x="1198541" y="1301368"/>
                  </a:lnTo>
                  <a:lnTo>
                    <a:pt x="1162431" y="1301368"/>
                  </a:lnTo>
                  <a:lnTo>
                    <a:pt x="1162431" y="1288668"/>
                  </a:lnTo>
                  <a:lnTo>
                    <a:pt x="1198541" y="1288668"/>
                  </a:lnTo>
                  <a:lnTo>
                    <a:pt x="1156208" y="1256918"/>
                  </a:lnTo>
                  <a:close/>
                </a:path>
                <a:path w="1207135" h="1333500">
                  <a:moveTo>
                    <a:pt x="1156208" y="1288668"/>
                  </a:moveTo>
                  <a:lnTo>
                    <a:pt x="1111631" y="1288668"/>
                  </a:lnTo>
                  <a:lnTo>
                    <a:pt x="1111631" y="1301368"/>
                  </a:lnTo>
                  <a:lnTo>
                    <a:pt x="1156208" y="1301368"/>
                  </a:lnTo>
                  <a:lnTo>
                    <a:pt x="1156208" y="1288668"/>
                  </a:lnTo>
                  <a:close/>
                </a:path>
                <a:path w="1207135" h="1333500">
                  <a:moveTo>
                    <a:pt x="1198541" y="1288668"/>
                  </a:moveTo>
                  <a:lnTo>
                    <a:pt x="1162431" y="1288668"/>
                  </a:lnTo>
                  <a:lnTo>
                    <a:pt x="1162431" y="1301368"/>
                  </a:lnTo>
                  <a:lnTo>
                    <a:pt x="1198541" y="1301368"/>
                  </a:lnTo>
                  <a:lnTo>
                    <a:pt x="1207008" y="1295018"/>
                  </a:lnTo>
                  <a:lnTo>
                    <a:pt x="1198541" y="128866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0788777" y="3588511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40258" y="5772099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04672" y="5417820"/>
            <a:ext cx="407034" cy="323215"/>
            <a:chOff x="804672" y="5417820"/>
            <a:chExt cx="407034" cy="323215"/>
          </a:xfrm>
        </p:grpSpPr>
        <p:sp>
          <p:nvSpPr>
            <p:cNvPr id="75" name="object 75"/>
            <p:cNvSpPr/>
            <p:nvPr/>
          </p:nvSpPr>
          <p:spPr>
            <a:xfrm>
              <a:off x="810768" y="5423916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90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90"/>
                  </a:lnTo>
                  <a:lnTo>
                    <a:pt x="394716" y="248196"/>
                  </a:lnTo>
                  <a:lnTo>
                    <a:pt x="393021" y="256583"/>
                  </a:lnTo>
                  <a:lnTo>
                    <a:pt x="388402" y="263434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34"/>
                  </a:lnTo>
                  <a:lnTo>
                    <a:pt x="1694" y="256583"/>
                  </a:lnTo>
                  <a:lnTo>
                    <a:pt x="0" y="248196"/>
                  </a:lnTo>
                  <a:lnTo>
                    <a:pt x="0" y="2159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448" y="5657088"/>
              <a:ext cx="182880" cy="838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10768" y="5484876"/>
              <a:ext cx="394970" cy="160020"/>
            </a:xfrm>
            <a:custGeom>
              <a:avLst/>
              <a:gdLst/>
              <a:ahLst/>
              <a:cxnLst/>
              <a:rect l="l" t="t" r="r" b="b"/>
              <a:pathLst>
                <a:path w="394969" h="160020">
                  <a:moveTo>
                    <a:pt x="0" y="160020"/>
                  </a:moveTo>
                  <a:lnTo>
                    <a:pt x="394716" y="160020"/>
                  </a:lnTo>
                </a:path>
                <a:path w="394969" h="160020">
                  <a:moveTo>
                    <a:pt x="230123" y="0"/>
                  </a:moveTo>
                  <a:lnTo>
                    <a:pt x="352044" y="0"/>
                  </a:lnTo>
                </a:path>
                <a:path w="394969" h="160020">
                  <a:moveTo>
                    <a:pt x="230123" y="50292"/>
                  </a:moveTo>
                  <a:lnTo>
                    <a:pt x="352044" y="50292"/>
                  </a:lnTo>
                </a:path>
                <a:path w="394969" h="160020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5820" y="5451348"/>
              <a:ext cx="166116" cy="166116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8671686" y="5664809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863708" y="56648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073130" y="5664809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9060" y="6300684"/>
            <a:ext cx="836930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29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IoT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Hub,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Event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Hubs,</a:t>
            </a:r>
            <a:r>
              <a:rPr sz="1100" b="1" i="1" spc="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Machine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Learning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endParaRPr sz="1100">
              <a:latin typeface="Segoe UI Semibold"/>
              <a:cs typeface="Segoe UI Semibold"/>
            </a:endParaRPr>
          </a:p>
          <a:p>
            <a:pPr algn="ctr">
              <a:lnSpc>
                <a:spcPts val="1290"/>
              </a:lnSpc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27418" y="5144770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6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6" y="4823460"/>
                </a:lnTo>
                <a:lnTo>
                  <a:pt x="262737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9194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9932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5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5" y="4823460"/>
                </a:lnTo>
                <a:lnTo>
                  <a:pt x="262737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23584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84364" y="1318260"/>
            <a:ext cx="4516120" cy="4823460"/>
          </a:xfrm>
          <a:custGeom>
            <a:avLst/>
            <a:gdLst/>
            <a:ahLst/>
            <a:cxnLst/>
            <a:rect l="l" t="t" r="r" b="b"/>
            <a:pathLst>
              <a:path w="4516120" h="4823460">
                <a:moveTo>
                  <a:pt x="4515612" y="0"/>
                </a:moveTo>
                <a:lnTo>
                  <a:pt x="0" y="0"/>
                </a:lnTo>
                <a:lnTo>
                  <a:pt x="0" y="4823460"/>
                </a:lnTo>
                <a:lnTo>
                  <a:pt x="4515612" y="4823460"/>
                </a:lnTo>
                <a:lnTo>
                  <a:pt x="45156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418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6255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47536" y="316179"/>
            <a:ext cx="1228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 T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1575" y="316179"/>
            <a:ext cx="3871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2498" y="3663441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58695" y="1956816"/>
            <a:ext cx="9744710" cy="3874135"/>
            <a:chOff x="1758695" y="1956816"/>
            <a:chExt cx="9744710" cy="3874135"/>
          </a:xfrm>
        </p:grpSpPr>
        <p:sp>
          <p:nvSpPr>
            <p:cNvPr id="13" name="object 13"/>
            <p:cNvSpPr/>
            <p:nvPr/>
          </p:nvSpPr>
          <p:spPr>
            <a:xfrm>
              <a:off x="3195827" y="3156204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2" y="312420"/>
                  </a:lnTo>
                  <a:lnTo>
                    <a:pt x="294132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70" y="107061"/>
                  </a:lnTo>
                  <a:lnTo>
                    <a:pt x="306070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8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731" y="3113532"/>
              <a:ext cx="199644" cy="883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76043" y="3308604"/>
              <a:ext cx="1047750" cy="76200"/>
            </a:xfrm>
            <a:custGeom>
              <a:avLst/>
              <a:gdLst/>
              <a:ahLst/>
              <a:cxnLst/>
              <a:rect l="l" t="t" r="r" b="b"/>
              <a:pathLst>
                <a:path w="1047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047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047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047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047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047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047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047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047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047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047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047750" h="76200">
                  <a:moveTo>
                    <a:pt x="996442" y="0"/>
                  </a:moveTo>
                  <a:lnTo>
                    <a:pt x="996442" y="76200"/>
                  </a:lnTo>
                  <a:lnTo>
                    <a:pt x="1038775" y="44450"/>
                  </a:lnTo>
                  <a:lnTo>
                    <a:pt x="1009142" y="44450"/>
                  </a:lnTo>
                  <a:lnTo>
                    <a:pt x="1009142" y="31750"/>
                  </a:lnTo>
                  <a:lnTo>
                    <a:pt x="1038775" y="31750"/>
                  </a:lnTo>
                  <a:lnTo>
                    <a:pt x="996442" y="0"/>
                  </a:lnTo>
                  <a:close/>
                </a:path>
                <a:path w="1047750" h="76200">
                  <a:moveTo>
                    <a:pt x="996442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996442" y="44450"/>
                  </a:lnTo>
                  <a:lnTo>
                    <a:pt x="996442" y="31750"/>
                  </a:lnTo>
                  <a:close/>
                </a:path>
                <a:path w="1047750" h="76200">
                  <a:moveTo>
                    <a:pt x="1038775" y="31750"/>
                  </a:moveTo>
                  <a:lnTo>
                    <a:pt x="1009142" y="31750"/>
                  </a:lnTo>
                  <a:lnTo>
                    <a:pt x="1009142" y="44450"/>
                  </a:lnTo>
                  <a:lnTo>
                    <a:pt x="1038775" y="44450"/>
                  </a:lnTo>
                  <a:lnTo>
                    <a:pt x="1047242" y="38100"/>
                  </a:lnTo>
                  <a:lnTo>
                    <a:pt x="103877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9111" y="3110483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9539" y="89915"/>
                  </a:moveTo>
                  <a:lnTo>
                    <a:pt x="307593" y="89915"/>
                  </a:lnTo>
                  <a:lnTo>
                    <a:pt x="379475" y="161798"/>
                  </a:lnTo>
                  <a:lnTo>
                    <a:pt x="379475" y="344424"/>
                  </a:lnTo>
                  <a:lnTo>
                    <a:pt x="129539" y="344424"/>
                  </a:lnTo>
                  <a:lnTo>
                    <a:pt x="129539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6563" y="3194304"/>
              <a:ext cx="198120" cy="2194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23716" y="3308604"/>
              <a:ext cx="1840230" cy="76200"/>
            </a:xfrm>
            <a:custGeom>
              <a:avLst/>
              <a:gdLst/>
              <a:ahLst/>
              <a:cxnLst/>
              <a:rect l="l" t="t" r="r" b="b"/>
              <a:pathLst>
                <a:path w="184022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84022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84022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84022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84022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84022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84022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84022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840229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840229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840229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840229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840229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840229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840229" h="7620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1840229" h="7620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1840229" h="7620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1840229" h="76200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1840229" h="7620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1840229" h="76200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1840229" h="76200">
                  <a:moveTo>
                    <a:pt x="1789303" y="0"/>
                  </a:moveTo>
                  <a:lnTo>
                    <a:pt x="1789303" y="76200"/>
                  </a:lnTo>
                  <a:lnTo>
                    <a:pt x="1831636" y="44450"/>
                  </a:lnTo>
                  <a:lnTo>
                    <a:pt x="1802003" y="44450"/>
                  </a:lnTo>
                  <a:lnTo>
                    <a:pt x="1802003" y="31750"/>
                  </a:lnTo>
                  <a:lnTo>
                    <a:pt x="1831636" y="31750"/>
                  </a:lnTo>
                  <a:lnTo>
                    <a:pt x="1789303" y="0"/>
                  </a:lnTo>
                  <a:close/>
                </a:path>
                <a:path w="1840229" h="76200">
                  <a:moveTo>
                    <a:pt x="1789303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789303" y="44450"/>
                  </a:lnTo>
                  <a:lnTo>
                    <a:pt x="1789303" y="31750"/>
                  </a:lnTo>
                  <a:close/>
                </a:path>
                <a:path w="1840229" h="76200">
                  <a:moveTo>
                    <a:pt x="1831636" y="31750"/>
                  </a:moveTo>
                  <a:lnTo>
                    <a:pt x="1802003" y="31750"/>
                  </a:lnTo>
                  <a:lnTo>
                    <a:pt x="1802003" y="44450"/>
                  </a:lnTo>
                  <a:lnTo>
                    <a:pt x="1831636" y="44450"/>
                  </a:lnTo>
                  <a:lnTo>
                    <a:pt x="1840103" y="38100"/>
                  </a:lnTo>
                  <a:lnTo>
                    <a:pt x="183163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80831" y="3057144"/>
              <a:ext cx="410209" cy="368935"/>
            </a:xfrm>
            <a:custGeom>
              <a:avLst/>
              <a:gdLst/>
              <a:ahLst/>
              <a:cxnLst/>
              <a:rect l="l" t="t" r="r" b="b"/>
              <a:pathLst>
                <a:path w="410209" h="368935">
                  <a:moveTo>
                    <a:pt x="345186" y="207898"/>
                  </a:moveTo>
                  <a:lnTo>
                    <a:pt x="345281" y="195706"/>
                  </a:lnTo>
                  <a:lnTo>
                    <a:pt x="345376" y="183514"/>
                  </a:lnTo>
                  <a:lnTo>
                    <a:pt x="345471" y="171323"/>
                  </a:lnTo>
                  <a:lnTo>
                    <a:pt x="345567" y="159130"/>
                  </a:lnTo>
                  <a:lnTo>
                    <a:pt x="64389" y="159130"/>
                  </a:lnTo>
                  <a:lnTo>
                    <a:pt x="64389" y="368807"/>
                  </a:lnTo>
                  <a:lnTo>
                    <a:pt x="35051" y="368807"/>
                  </a:lnTo>
                  <a:lnTo>
                    <a:pt x="35051" y="147446"/>
                  </a:lnTo>
                  <a:lnTo>
                    <a:pt x="0" y="147446"/>
                  </a:lnTo>
                  <a:lnTo>
                    <a:pt x="204977" y="0"/>
                  </a:lnTo>
                  <a:lnTo>
                    <a:pt x="409956" y="147446"/>
                  </a:lnTo>
                  <a:lnTo>
                    <a:pt x="374903" y="147446"/>
                  </a:lnTo>
                  <a:lnTo>
                    <a:pt x="374650" y="20002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64652" y="3240024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7"/>
                  </a:moveTo>
                  <a:lnTo>
                    <a:pt x="60959" y="185927"/>
                  </a:lnTo>
                  <a:lnTo>
                    <a:pt x="60959" y="123443"/>
                  </a:lnTo>
                  <a:lnTo>
                    <a:pt x="0" y="123443"/>
                  </a:lnTo>
                  <a:lnTo>
                    <a:pt x="0" y="185927"/>
                  </a:lnTo>
                  <a:close/>
                </a:path>
                <a:path w="447040" h="337185">
                  <a:moveTo>
                    <a:pt x="60959" y="185927"/>
                  </a:moveTo>
                  <a:lnTo>
                    <a:pt x="123443" y="185927"/>
                  </a:lnTo>
                  <a:lnTo>
                    <a:pt x="123443" y="123443"/>
                  </a:lnTo>
                  <a:lnTo>
                    <a:pt x="60959" y="123443"/>
                  </a:lnTo>
                  <a:lnTo>
                    <a:pt x="60959" y="185927"/>
                  </a:lnTo>
                  <a:close/>
                </a:path>
                <a:path w="447040" h="337185">
                  <a:moveTo>
                    <a:pt x="123444" y="185927"/>
                  </a:moveTo>
                  <a:lnTo>
                    <a:pt x="185927" y="185927"/>
                  </a:lnTo>
                  <a:lnTo>
                    <a:pt x="185927" y="123443"/>
                  </a:lnTo>
                  <a:lnTo>
                    <a:pt x="123444" y="123443"/>
                  </a:lnTo>
                  <a:lnTo>
                    <a:pt x="123444" y="185927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0959" y="123443"/>
                  </a:lnTo>
                  <a:lnTo>
                    <a:pt x="60959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0959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0959" y="62483"/>
                  </a:lnTo>
                  <a:lnTo>
                    <a:pt x="60959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36899" y="82639"/>
                  </a:lnTo>
                  <a:lnTo>
                    <a:pt x="410622" y="98059"/>
                  </a:lnTo>
                  <a:lnTo>
                    <a:pt x="371629" y="108456"/>
                  </a:lnTo>
                  <a:lnTo>
                    <a:pt x="323850" y="112267"/>
                  </a:lnTo>
                  <a:lnTo>
                    <a:pt x="276070" y="108456"/>
                  </a:lnTo>
                  <a:lnTo>
                    <a:pt x="237077" y="98059"/>
                  </a:lnTo>
                  <a:lnTo>
                    <a:pt x="210800" y="82639"/>
                  </a:lnTo>
                  <a:lnTo>
                    <a:pt x="201168" y="63753"/>
                  </a:lnTo>
                  <a:lnTo>
                    <a:pt x="210800" y="44868"/>
                  </a:lnTo>
                  <a:lnTo>
                    <a:pt x="237077" y="29448"/>
                  </a:lnTo>
                  <a:lnTo>
                    <a:pt x="276070" y="19051"/>
                  </a:lnTo>
                  <a:lnTo>
                    <a:pt x="323850" y="15239"/>
                  </a:lnTo>
                  <a:lnTo>
                    <a:pt x="371629" y="19051"/>
                  </a:lnTo>
                  <a:lnTo>
                    <a:pt x="410622" y="29448"/>
                  </a:lnTo>
                  <a:lnTo>
                    <a:pt x="436899" y="44868"/>
                  </a:lnTo>
                  <a:lnTo>
                    <a:pt x="446531" y="63753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46531" y="288289"/>
                  </a:lnTo>
                  <a:lnTo>
                    <a:pt x="436899" y="307175"/>
                  </a:lnTo>
                  <a:lnTo>
                    <a:pt x="410622" y="322595"/>
                  </a:lnTo>
                  <a:lnTo>
                    <a:pt x="371629" y="332992"/>
                  </a:lnTo>
                  <a:lnTo>
                    <a:pt x="323850" y="336803"/>
                  </a:lnTo>
                  <a:lnTo>
                    <a:pt x="276070" y="332992"/>
                  </a:lnTo>
                  <a:lnTo>
                    <a:pt x="237077" y="322595"/>
                  </a:lnTo>
                  <a:lnTo>
                    <a:pt x="210800" y="307175"/>
                  </a:lnTo>
                  <a:lnTo>
                    <a:pt x="201168" y="288289"/>
                  </a:lnTo>
                  <a:lnTo>
                    <a:pt x="201168" y="6375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68612" y="3134868"/>
              <a:ext cx="547370" cy="426720"/>
            </a:xfrm>
            <a:custGeom>
              <a:avLst/>
              <a:gdLst/>
              <a:ahLst/>
              <a:cxnLst/>
              <a:rect l="l" t="t" r="r" b="b"/>
              <a:pathLst>
                <a:path w="547370" h="426720">
                  <a:moveTo>
                    <a:pt x="0" y="176784"/>
                  </a:moveTo>
                  <a:lnTo>
                    <a:pt x="224027" y="176784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  <a:path w="547370" h="426720">
                  <a:moveTo>
                    <a:pt x="0" y="42672"/>
                  </a:moveTo>
                  <a:lnTo>
                    <a:pt x="224917" y="42672"/>
                  </a:lnTo>
                </a:path>
                <a:path w="547370" h="426720">
                  <a:moveTo>
                    <a:pt x="38100" y="426720"/>
                  </a:moveTo>
                  <a:lnTo>
                    <a:pt x="263651" y="426720"/>
                  </a:lnTo>
                  <a:lnTo>
                    <a:pt x="263651" y="249936"/>
                  </a:lnTo>
                  <a:lnTo>
                    <a:pt x="38100" y="249936"/>
                  </a:lnTo>
                  <a:lnTo>
                    <a:pt x="38100" y="426720"/>
                  </a:lnTo>
                  <a:close/>
                </a:path>
                <a:path w="547370" h="426720">
                  <a:moveTo>
                    <a:pt x="38100" y="292608"/>
                  </a:moveTo>
                  <a:lnTo>
                    <a:pt x="263017" y="292608"/>
                  </a:lnTo>
                </a:path>
                <a:path w="547370" h="426720">
                  <a:moveTo>
                    <a:pt x="321564" y="274320"/>
                  </a:moveTo>
                  <a:lnTo>
                    <a:pt x="547116" y="274320"/>
                  </a:lnTo>
                  <a:lnTo>
                    <a:pt x="547116" y="97536"/>
                  </a:lnTo>
                  <a:lnTo>
                    <a:pt x="321564" y="97536"/>
                  </a:lnTo>
                  <a:lnTo>
                    <a:pt x="321564" y="274320"/>
                  </a:lnTo>
                  <a:close/>
                </a:path>
                <a:path w="547370" h="426720">
                  <a:moveTo>
                    <a:pt x="321564" y="140208"/>
                  </a:moveTo>
                  <a:lnTo>
                    <a:pt x="546481" y="1402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2179" y="321284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55"/>
                  </a:moveTo>
                  <a:lnTo>
                    <a:pt x="19556" y="1268"/>
                  </a:lnTo>
                  <a:lnTo>
                    <a:pt x="30795" y="0"/>
                  </a:lnTo>
                  <a:lnTo>
                    <a:pt x="41273" y="3030"/>
                  </a:lnTo>
                  <a:lnTo>
                    <a:pt x="49845" y="9751"/>
                  </a:lnTo>
                  <a:lnTo>
                    <a:pt x="55370" y="19556"/>
                  </a:lnTo>
                  <a:lnTo>
                    <a:pt x="56638" y="30795"/>
                  </a:lnTo>
                  <a:lnTo>
                    <a:pt x="53607" y="41273"/>
                  </a:lnTo>
                  <a:lnTo>
                    <a:pt x="46886" y="49845"/>
                  </a:lnTo>
                  <a:lnTo>
                    <a:pt x="37082" y="55370"/>
                  </a:lnTo>
                  <a:lnTo>
                    <a:pt x="25842" y="56636"/>
                  </a:lnTo>
                  <a:lnTo>
                    <a:pt x="15365" y="53592"/>
                  </a:lnTo>
                  <a:lnTo>
                    <a:pt x="6792" y="46833"/>
                  </a:lnTo>
                  <a:lnTo>
                    <a:pt x="1268" y="3695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90531" y="3465576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0" y="28194"/>
                  </a:moveTo>
                  <a:lnTo>
                    <a:pt x="2208" y="17198"/>
                  </a:lnTo>
                  <a:lnTo>
                    <a:pt x="8239" y="8239"/>
                  </a:lnTo>
                  <a:lnTo>
                    <a:pt x="17198" y="2208"/>
                  </a:lnTo>
                  <a:lnTo>
                    <a:pt x="28194" y="0"/>
                  </a:lnTo>
                  <a:lnTo>
                    <a:pt x="39189" y="2208"/>
                  </a:lnTo>
                  <a:lnTo>
                    <a:pt x="48148" y="8239"/>
                  </a:lnTo>
                  <a:lnTo>
                    <a:pt x="54179" y="17198"/>
                  </a:lnTo>
                  <a:lnTo>
                    <a:pt x="56388" y="28194"/>
                  </a:lnTo>
                  <a:lnTo>
                    <a:pt x="54179" y="39189"/>
                  </a:lnTo>
                  <a:lnTo>
                    <a:pt x="48148" y="48148"/>
                  </a:lnTo>
                  <a:lnTo>
                    <a:pt x="39189" y="54179"/>
                  </a:lnTo>
                  <a:lnTo>
                    <a:pt x="28194" y="56387"/>
                  </a:lnTo>
                  <a:lnTo>
                    <a:pt x="17198" y="54179"/>
                  </a:lnTo>
                  <a:lnTo>
                    <a:pt x="8239" y="48148"/>
                  </a:lnTo>
                  <a:lnTo>
                    <a:pt x="2208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74864" y="331188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57"/>
                  </a:lnTo>
                  <a:lnTo>
                    <a:pt x="1035" y="20228"/>
                  </a:lnTo>
                  <a:lnTo>
                    <a:pt x="6072" y="10566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550"/>
                  </a:lnTo>
                  <a:lnTo>
                    <a:pt x="55518" y="36373"/>
                  </a:lnTo>
                  <a:lnTo>
                    <a:pt x="50482" y="46005"/>
                  </a:lnTo>
                  <a:lnTo>
                    <a:pt x="41802" y="53232"/>
                  </a:lnTo>
                  <a:lnTo>
                    <a:pt x="31057" y="56554"/>
                  </a:lnTo>
                  <a:lnTo>
                    <a:pt x="20228" y="55518"/>
                  </a:lnTo>
                  <a:lnTo>
                    <a:pt x="10566" y="50482"/>
                  </a:lnTo>
                  <a:lnTo>
                    <a:pt x="3321" y="4180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89007" y="3253740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4" y="0"/>
                  </a:moveTo>
                  <a:lnTo>
                    <a:pt x="286893" y="77977"/>
                  </a:lnTo>
                </a:path>
                <a:path w="289559" h="220345">
                  <a:moveTo>
                    <a:pt x="0" y="13715"/>
                  </a:moveTo>
                  <a:lnTo>
                    <a:pt x="29972" y="210693"/>
                  </a:lnTo>
                </a:path>
                <a:path w="289559" h="220345">
                  <a:moveTo>
                    <a:pt x="289178" y="100584"/>
                  </a:moveTo>
                  <a:lnTo>
                    <a:pt x="50292" y="22034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345694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2593" y="239013"/>
                  </a:lnTo>
                  <a:lnTo>
                    <a:pt x="345694" y="239013"/>
                  </a:lnTo>
                  <a:lnTo>
                    <a:pt x="34569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172593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5694" y="0"/>
                  </a:lnTo>
                  <a:lnTo>
                    <a:pt x="345694" y="239013"/>
                  </a:lnTo>
                  <a:lnTo>
                    <a:pt x="172593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1688" y="284988"/>
                  </a:moveTo>
                  <a:lnTo>
                    <a:pt x="350520" y="284988"/>
                  </a:lnTo>
                </a:path>
                <a:path w="597534" h="377825">
                  <a:moveTo>
                    <a:pt x="551688" y="327659"/>
                  </a:moveTo>
                  <a:lnTo>
                    <a:pt x="458724" y="327659"/>
                  </a:lnTo>
                </a:path>
                <a:path w="597534" h="377825">
                  <a:moveTo>
                    <a:pt x="551688" y="242315"/>
                  </a:moveTo>
                  <a:lnTo>
                    <a:pt x="350520" y="2423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3739" y="3160776"/>
              <a:ext cx="473964" cy="2057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1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7" y="239013"/>
                  </a:lnTo>
                  <a:lnTo>
                    <a:pt x="394461" y="239013"/>
                  </a:lnTo>
                  <a:lnTo>
                    <a:pt x="39446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7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1" y="0"/>
                  </a:lnTo>
                  <a:lnTo>
                    <a:pt x="394461" y="239013"/>
                  </a:lnTo>
                  <a:lnTo>
                    <a:pt x="197357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5160" y="3375660"/>
              <a:ext cx="205740" cy="1543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07410" y="2684017"/>
              <a:ext cx="7186930" cy="701040"/>
            </a:xfrm>
            <a:custGeom>
              <a:avLst/>
              <a:gdLst/>
              <a:ahLst/>
              <a:cxnLst/>
              <a:rect l="l" t="t" r="r" b="b"/>
              <a:pathLst>
                <a:path w="7186930" h="701039">
                  <a:moveTo>
                    <a:pt x="12700" y="260350"/>
                  </a:moveTo>
                  <a:lnTo>
                    <a:pt x="0" y="260350"/>
                  </a:lnTo>
                  <a:lnTo>
                    <a:pt x="0" y="311150"/>
                  </a:lnTo>
                  <a:lnTo>
                    <a:pt x="12700" y="311150"/>
                  </a:lnTo>
                  <a:lnTo>
                    <a:pt x="12700" y="260350"/>
                  </a:lnTo>
                  <a:close/>
                </a:path>
                <a:path w="7186930" h="701039">
                  <a:moveTo>
                    <a:pt x="12700" y="171450"/>
                  </a:moveTo>
                  <a:lnTo>
                    <a:pt x="0" y="171450"/>
                  </a:lnTo>
                  <a:lnTo>
                    <a:pt x="0" y="222250"/>
                  </a:lnTo>
                  <a:lnTo>
                    <a:pt x="12700" y="222250"/>
                  </a:lnTo>
                  <a:lnTo>
                    <a:pt x="12700" y="171450"/>
                  </a:lnTo>
                  <a:close/>
                </a:path>
                <a:path w="7186930" h="701039">
                  <a:moveTo>
                    <a:pt x="12700" y="82550"/>
                  </a:moveTo>
                  <a:lnTo>
                    <a:pt x="0" y="82550"/>
                  </a:lnTo>
                  <a:lnTo>
                    <a:pt x="0" y="133350"/>
                  </a:lnTo>
                  <a:lnTo>
                    <a:pt x="12700" y="133350"/>
                  </a:lnTo>
                  <a:lnTo>
                    <a:pt x="12700" y="82550"/>
                  </a:lnTo>
                  <a:close/>
                </a:path>
                <a:path w="7186930" h="701039">
                  <a:moveTo>
                    <a:pt x="19050" y="0"/>
                  </a:moveTo>
                  <a:lnTo>
                    <a:pt x="2794" y="0"/>
                  </a:lnTo>
                  <a:lnTo>
                    <a:pt x="0" y="2794"/>
                  </a:lnTo>
                  <a:lnTo>
                    <a:pt x="0" y="44450"/>
                  </a:lnTo>
                  <a:lnTo>
                    <a:pt x="12700" y="44450"/>
                  </a:lnTo>
                  <a:lnTo>
                    <a:pt x="12700" y="12700"/>
                  </a:lnTo>
                  <a:lnTo>
                    <a:pt x="19050" y="12700"/>
                  </a:lnTo>
                  <a:lnTo>
                    <a:pt x="19050" y="6350"/>
                  </a:lnTo>
                  <a:lnTo>
                    <a:pt x="19050" y="0"/>
                  </a:lnTo>
                  <a:close/>
                </a:path>
                <a:path w="7186930" h="701039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w="7186930" h="701039">
                  <a:moveTo>
                    <a:pt x="1968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96850" y="12700"/>
                  </a:lnTo>
                  <a:lnTo>
                    <a:pt x="196850" y="0"/>
                  </a:lnTo>
                  <a:close/>
                </a:path>
                <a:path w="7186930" h="701039">
                  <a:moveTo>
                    <a:pt x="285750" y="0"/>
                  </a:moveTo>
                  <a:lnTo>
                    <a:pt x="234950" y="0"/>
                  </a:lnTo>
                  <a:lnTo>
                    <a:pt x="234950" y="12700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7186930" h="701039">
                  <a:moveTo>
                    <a:pt x="374650" y="0"/>
                  </a:moveTo>
                  <a:lnTo>
                    <a:pt x="323850" y="0"/>
                  </a:lnTo>
                  <a:lnTo>
                    <a:pt x="323850" y="12700"/>
                  </a:lnTo>
                  <a:lnTo>
                    <a:pt x="374650" y="12700"/>
                  </a:lnTo>
                  <a:lnTo>
                    <a:pt x="374650" y="0"/>
                  </a:lnTo>
                  <a:close/>
                </a:path>
                <a:path w="7186930" h="701039">
                  <a:moveTo>
                    <a:pt x="463550" y="0"/>
                  </a:moveTo>
                  <a:lnTo>
                    <a:pt x="412750" y="0"/>
                  </a:lnTo>
                  <a:lnTo>
                    <a:pt x="412750" y="12700"/>
                  </a:lnTo>
                  <a:lnTo>
                    <a:pt x="463550" y="12700"/>
                  </a:lnTo>
                  <a:lnTo>
                    <a:pt x="463550" y="0"/>
                  </a:lnTo>
                  <a:close/>
                </a:path>
                <a:path w="7186930" h="701039">
                  <a:moveTo>
                    <a:pt x="552450" y="0"/>
                  </a:moveTo>
                  <a:lnTo>
                    <a:pt x="501650" y="0"/>
                  </a:lnTo>
                  <a:lnTo>
                    <a:pt x="501650" y="12700"/>
                  </a:lnTo>
                  <a:lnTo>
                    <a:pt x="552450" y="12700"/>
                  </a:lnTo>
                  <a:lnTo>
                    <a:pt x="552450" y="0"/>
                  </a:lnTo>
                  <a:close/>
                </a:path>
                <a:path w="7186930" h="701039">
                  <a:moveTo>
                    <a:pt x="641350" y="0"/>
                  </a:moveTo>
                  <a:lnTo>
                    <a:pt x="590550" y="0"/>
                  </a:lnTo>
                  <a:lnTo>
                    <a:pt x="590550" y="12700"/>
                  </a:lnTo>
                  <a:lnTo>
                    <a:pt x="641350" y="12700"/>
                  </a:lnTo>
                  <a:lnTo>
                    <a:pt x="641350" y="0"/>
                  </a:lnTo>
                  <a:close/>
                </a:path>
                <a:path w="7186930" h="701039">
                  <a:moveTo>
                    <a:pt x="730250" y="0"/>
                  </a:moveTo>
                  <a:lnTo>
                    <a:pt x="679450" y="0"/>
                  </a:lnTo>
                  <a:lnTo>
                    <a:pt x="679450" y="12700"/>
                  </a:lnTo>
                  <a:lnTo>
                    <a:pt x="730250" y="12700"/>
                  </a:lnTo>
                  <a:lnTo>
                    <a:pt x="730250" y="0"/>
                  </a:lnTo>
                  <a:close/>
                </a:path>
                <a:path w="7186930" h="701039">
                  <a:moveTo>
                    <a:pt x="819150" y="0"/>
                  </a:moveTo>
                  <a:lnTo>
                    <a:pt x="768350" y="0"/>
                  </a:lnTo>
                  <a:lnTo>
                    <a:pt x="768350" y="12700"/>
                  </a:lnTo>
                  <a:lnTo>
                    <a:pt x="819150" y="12700"/>
                  </a:lnTo>
                  <a:lnTo>
                    <a:pt x="819150" y="0"/>
                  </a:lnTo>
                  <a:close/>
                </a:path>
                <a:path w="7186930" h="701039">
                  <a:moveTo>
                    <a:pt x="908050" y="0"/>
                  </a:moveTo>
                  <a:lnTo>
                    <a:pt x="857250" y="0"/>
                  </a:lnTo>
                  <a:lnTo>
                    <a:pt x="857250" y="12700"/>
                  </a:lnTo>
                  <a:lnTo>
                    <a:pt x="908050" y="12700"/>
                  </a:lnTo>
                  <a:lnTo>
                    <a:pt x="908050" y="0"/>
                  </a:lnTo>
                  <a:close/>
                </a:path>
                <a:path w="7186930" h="701039">
                  <a:moveTo>
                    <a:pt x="996950" y="0"/>
                  </a:moveTo>
                  <a:lnTo>
                    <a:pt x="946150" y="0"/>
                  </a:lnTo>
                  <a:lnTo>
                    <a:pt x="946150" y="12700"/>
                  </a:lnTo>
                  <a:lnTo>
                    <a:pt x="996950" y="12700"/>
                  </a:lnTo>
                  <a:lnTo>
                    <a:pt x="996950" y="0"/>
                  </a:lnTo>
                  <a:close/>
                </a:path>
                <a:path w="7186930" h="701039">
                  <a:moveTo>
                    <a:pt x="1085850" y="0"/>
                  </a:moveTo>
                  <a:lnTo>
                    <a:pt x="1035050" y="0"/>
                  </a:lnTo>
                  <a:lnTo>
                    <a:pt x="1035050" y="12700"/>
                  </a:lnTo>
                  <a:lnTo>
                    <a:pt x="1085850" y="12700"/>
                  </a:lnTo>
                  <a:lnTo>
                    <a:pt x="1085850" y="0"/>
                  </a:lnTo>
                  <a:close/>
                </a:path>
                <a:path w="7186930" h="701039">
                  <a:moveTo>
                    <a:pt x="1174750" y="0"/>
                  </a:moveTo>
                  <a:lnTo>
                    <a:pt x="1123950" y="0"/>
                  </a:lnTo>
                  <a:lnTo>
                    <a:pt x="1123950" y="12700"/>
                  </a:lnTo>
                  <a:lnTo>
                    <a:pt x="1174750" y="12700"/>
                  </a:lnTo>
                  <a:lnTo>
                    <a:pt x="1174750" y="0"/>
                  </a:lnTo>
                  <a:close/>
                </a:path>
                <a:path w="7186930" h="701039">
                  <a:moveTo>
                    <a:pt x="1263650" y="0"/>
                  </a:moveTo>
                  <a:lnTo>
                    <a:pt x="1212850" y="0"/>
                  </a:lnTo>
                  <a:lnTo>
                    <a:pt x="1212850" y="12700"/>
                  </a:lnTo>
                  <a:lnTo>
                    <a:pt x="1263650" y="12700"/>
                  </a:lnTo>
                  <a:lnTo>
                    <a:pt x="1263650" y="0"/>
                  </a:lnTo>
                  <a:close/>
                </a:path>
                <a:path w="7186930" h="701039">
                  <a:moveTo>
                    <a:pt x="1352550" y="0"/>
                  </a:moveTo>
                  <a:lnTo>
                    <a:pt x="1301750" y="0"/>
                  </a:lnTo>
                  <a:lnTo>
                    <a:pt x="13017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7186930" h="701039">
                  <a:moveTo>
                    <a:pt x="1441450" y="0"/>
                  </a:moveTo>
                  <a:lnTo>
                    <a:pt x="1390650" y="0"/>
                  </a:lnTo>
                  <a:lnTo>
                    <a:pt x="1390650" y="12700"/>
                  </a:lnTo>
                  <a:lnTo>
                    <a:pt x="1441450" y="12700"/>
                  </a:lnTo>
                  <a:lnTo>
                    <a:pt x="1441450" y="0"/>
                  </a:lnTo>
                  <a:close/>
                </a:path>
                <a:path w="7186930" h="701039">
                  <a:moveTo>
                    <a:pt x="1530350" y="0"/>
                  </a:moveTo>
                  <a:lnTo>
                    <a:pt x="1479550" y="0"/>
                  </a:lnTo>
                  <a:lnTo>
                    <a:pt x="1479550" y="12700"/>
                  </a:lnTo>
                  <a:lnTo>
                    <a:pt x="1530350" y="12700"/>
                  </a:lnTo>
                  <a:lnTo>
                    <a:pt x="1530350" y="0"/>
                  </a:lnTo>
                  <a:close/>
                </a:path>
                <a:path w="7186930" h="701039">
                  <a:moveTo>
                    <a:pt x="1619250" y="0"/>
                  </a:moveTo>
                  <a:lnTo>
                    <a:pt x="1568450" y="0"/>
                  </a:lnTo>
                  <a:lnTo>
                    <a:pt x="1568450" y="12700"/>
                  </a:lnTo>
                  <a:lnTo>
                    <a:pt x="1619250" y="12700"/>
                  </a:lnTo>
                  <a:lnTo>
                    <a:pt x="1619250" y="0"/>
                  </a:lnTo>
                  <a:close/>
                </a:path>
                <a:path w="7186930" h="701039">
                  <a:moveTo>
                    <a:pt x="1708150" y="0"/>
                  </a:moveTo>
                  <a:lnTo>
                    <a:pt x="1657350" y="0"/>
                  </a:lnTo>
                  <a:lnTo>
                    <a:pt x="1657350" y="12700"/>
                  </a:lnTo>
                  <a:lnTo>
                    <a:pt x="1708150" y="12700"/>
                  </a:lnTo>
                  <a:lnTo>
                    <a:pt x="1708150" y="0"/>
                  </a:lnTo>
                  <a:close/>
                </a:path>
                <a:path w="7186930" h="701039">
                  <a:moveTo>
                    <a:pt x="1797050" y="0"/>
                  </a:moveTo>
                  <a:lnTo>
                    <a:pt x="1746250" y="0"/>
                  </a:lnTo>
                  <a:lnTo>
                    <a:pt x="1746250" y="12700"/>
                  </a:lnTo>
                  <a:lnTo>
                    <a:pt x="1797050" y="12700"/>
                  </a:lnTo>
                  <a:lnTo>
                    <a:pt x="1797050" y="0"/>
                  </a:lnTo>
                  <a:close/>
                </a:path>
                <a:path w="7186930" h="701039">
                  <a:moveTo>
                    <a:pt x="1885950" y="0"/>
                  </a:moveTo>
                  <a:lnTo>
                    <a:pt x="1835150" y="0"/>
                  </a:lnTo>
                  <a:lnTo>
                    <a:pt x="1835150" y="12700"/>
                  </a:lnTo>
                  <a:lnTo>
                    <a:pt x="1885950" y="12700"/>
                  </a:lnTo>
                  <a:lnTo>
                    <a:pt x="1885950" y="0"/>
                  </a:lnTo>
                  <a:close/>
                </a:path>
                <a:path w="7186930" h="701039">
                  <a:moveTo>
                    <a:pt x="1974850" y="0"/>
                  </a:moveTo>
                  <a:lnTo>
                    <a:pt x="1924050" y="0"/>
                  </a:lnTo>
                  <a:lnTo>
                    <a:pt x="1924050" y="12700"/>
                  </a:lnTo>
                  <a:lnTo>
                    <a:pt x="1974850" y="12700"/>
                  </a:lnTo>
                  <a:lnTo>
                    <a:pt x="1974850" y="0"/>
                  </a:lnTo>
                  <a:close/>
                </a:path>
                <a:path w="7186930" h="701039">
                  <a:moveTo>
                    <a:pt x="2063750" y="0"/>
                  </a:moveTo>
                  <a:lnTo>
                    <a:pt x="2012950" y="0"/>
                  </a:lnTo>
                  <a:lnTo>
                    <a:pt x="2012950" y="12700"/>
                  </a:lnTo>
                  <a:lnTo>
                    <a:pt x="2063750" y="12700"/>
                  </a:lnTo>
                  <a:lnTo>
                    <a:pt x="2063750" y="0"/>
                  </a:lnTo>
                  <a:close/>
                </a:path>
                <a:path w="7186930" h="701039">
                  <a:moveTo>
                    <a:pt x="2152650" y="0"/>
                  </a:moveTo>
                  <a:lnTo>
                    <a:pt x="2101850" y="0"/>
                  </a:lnTo>
                  <a:lnTo>
                    <a:pt x="2101850" y="12700"/>
                  </a:lnTo>
                  <a:lnTo>
                    <a:pt x="2152650" y="12700"/>
                  </a:lnTo>
                  <a:lnTo>
                    <a:pt x="2152650" y="0"/>
                  </a:lnTo>
                  <a:close/>
                </a:path>
                <a:path w="7186930" h="701039">
                  <a:moveTo>
                    <a:pt x="2241550" y="0"/>
                  </a:moveTo>
                  <a:lnTo>
                    <a:pt x="2190750" y="0"/>
                  </a:lnTo>
                  <a:lnTo>
                    <a:pt x="2190750" y="12700"/>
                  </a:lnTo>
                  <a:lnTo>
                    <a:pt x="2241550" y="12700"/>
                  </a:lnTo>
                  <a:lnTo>
                    <a:pt x="2241550" y="0"/>
                  </a:lnTo>
                  <a:close/>
                </a:path>
                <a:path w="7186930" h="701039">
                  <a:moveTo>
                    <a:pt x="2330450" y="0"/>
                  </a:moveTo>
                  <a:lnTo>
                    <a:pt x="2279650" y="0"/>
                  </a:lnTo>
                  <a:lnTo>
                    <a:pt x="2279650" y="12700"/>
                  </a:lnTo>
                  <a:lnTo>
                    <a:pt x="2330450" y="12700"/>
                  </a:lnTo>
                  <a:lnTo>
                    <a:pt x="2330450" y="0"/>
                  </a:lnTo>
                  <a:close/>
                </a:path>
                <a:path w="7186930" h="701039">
                  <a:moveTo>
                    <a:pt x="2419350" y="0"/>
                  </a:moveTo>
                  <a:lnTo>
                    <a:pt x="2368550" y="0"/>
                  </a:lnTo>
                  <a:lnTo>
                    <a:pt x="2368550" y="12700"/>
                  </a:lnTo>
                  <a:lnTo>
                    <a:pt x="2419350" y="12700"/>
                  </a:lnTo>
                  <a:lnTo>
                    <a:pt x="2419350" y="0"/>
                  </a:lnTo>
                  <a:close/>
                </a:path>
                <a:path w="7186930" h="701039">
                  <a:moveTo>
                    <a:pt x="2508250" y="0"/>
                  </a:moveTo>
                  <a:lnTo>
                    <a:pt x="2457450" y="0"/>
                  </a:lnTo>
                  <a:lnTo>
                    <a:pt x="2457450" y="12700"/>
                  </a:lnTo>
                  <a:lnTo>
                    <a:pt x="2508250" y="12700"/>
                  </a:lnTo>
                  <a:lnTo>
                    <a:pt x="2508250" y="0"/>
                  </a:lnTo>
                  <a:close/>
                </a:path>
                <a:path w="7186930" h="701039">
                  <a:moveTo>
                    <a:pt x="2597150" y="0"/>
                  </a:moveTo>
                  <a:lnTo>
                    <a:pt x="2546350" y="0"/>
                  </a:lnTo>
                  <a:lnTo>
                    <a:pt x="2546350" y="12700"/>
                  </a:lnTo>
                  <a:lnTo>
                    <a:pt x="2597150" y="12700"/>
                  </a:lnTo>
                  <a:lnTo>
                    <a:pt x="2597150" y="0"/>
                  </a:lnTo>
                  <a:close/>
                </a:path>
                <a:path w="7186930" h="701039">
                  <a:moveTo>
                    <a:pt x="2686050" y="0"/>
                  </a:moveTo>
                  <a:lnTo>
                    <a:pt x="2635250" y="0"/>
                  </a:lnTo>
                  <a:lnTo>
                    <a:pt x="2635250" y="12700"/>
                  </a:lnTo>
                  <a:lnTo>
                    <a:pt x="2686050" y="12700"/>
                  </a:lnTo>
                  <a:lnTo>
                    <a:pt x="2686050" y="0"/>
                  </a:lnTo>
                  <a:close/>
                </a:path>
                <a:path w="7186930" h="701039">
                  <a:moveTo>
                    <a:pt x="2774950" y="0"/>
                  </a:moveTo>
                  <a:lnTo>
                    <a:pt x="2724150" y="0"/>
                  </a:lnTo>
                  <a:lnTo>
                    <a:pt x="2724150" y="12700"/>
                  </a:lnTo>
                  <a:lnTo>
                    <a:pt x="2774950" y="12700"/>
                  </a:lnTo>
                  <a:lnTo>
                    <a:pt x="2774950" y="0"/>
                  </a:lnTo>
                  <a:close/>
                </a:path>
                <a:path w="7186930" h="701039">
                  <a:moveTo>
                    <a:pt x="2863850" y="0"/>
                  </a:moveTo>
                  <a:lnTo>
                    <a:pt x="2813050" y="0"/>
                  </a:lnTo>
                  <a:lnTo>
                    <a:pt x="2813050" y="12700"/>
                  </a:lnTo>
                  <a:lnTo>
                    <a:pt x="2863850" y="12700"/>
                  </a:lnTo>
                  <a:lnTo>
                    <a:pt x="2863850" y="0"/>
                  </a:lnTo>
                  <a:close/>
                </a:path>
                <a:path w="7186930" h="701039">
                  <a:moveTo>
                    <a:pt x="2952750" y="0"/>
                  </a:moveTo>
                  <a:lnTo>
                    <a:pt x="2901950" y="0"/>
                  </a:lnTo>
                  <a:lnTo>
                    <a:pt x="2901950" y="12700"/>
                  </a:lnTo>
                  <a:lnTo>
                    <a:pt x="2952750" y="12700"/>
                  </a:lnTo>
                  <a:lnTo>
                    <a:pt x="2952750" y="0"/>
                  </a:lnTo>
                  <a:close/>
                </a:path>
                <a:path w="7186930" h="701039">
                  <a:moveTo>
                    <a:pt x="3041650" y="0"/>
                  </a:moveTo>
                  <a:lnTo>
                    <a:pt x="2990850" y="0"/>
                  </a:lnTo>
                  <a:lnTo>
                    <a:pt x="2990850" y="12700"/>
                  </a:lnTo>
                  <a:lnTo>
                    <a:pt x="3041650" y="12700"/>
                  </a:lnTo>
                  <a:lnTo>
                    <a:pt x="3041650" y="0"/>
                  </a:lnTo>
                  <a:close/>
                </a:path>
                <a:path w="7186930" h="701039">
                  <a:moveTo>
                    <a:pt x="3130537" y="0"/>
                  </a:moveTo>
                  <a:lnTo>
                    <a:pt x="3079750" y="0"/>
                  </a:lnTo>
                  <a:lnTo>
                    <a:pt x="3079750" y="12700"/>
                  </a:lnTo>
                  <a:lnTo>
                    <a:pt x="3130537" y="12700"/>
                  </a:lnTo>
                  <a:lnTo>
                    <a:pt x="3130537" y="0"/>
                  </a:lnTo>
                  <a:close/>
                </a:path>
                <a:path w="7186930" h="701039">
                  <a:moveTo>
                    <a:pt x="3140189" y="656336"/>
                  </a:moveTo>
                  <a:lnTo>
                    <a:pt x="3089402" y="656336"/>
                  </a:lnTo>
                  <a:lnTo>
                    <a:pt x="3089402" y="669036"/>
                  </a:lnTo>
                  <a:lnTo>
                    <a:pt x="3140189" y="669036"/>
                  </a:lnTo>
                  <a:lnTo>
                    <a:pt x="3140189" y="656336"/>
                  </a:lnTo>
                  <a:close/>
                </a:path>
                <a:path w="7186930" h="701039">
                  <a:moveTo>
                    <a:pt x="3219437" y="0"/>
                  </a:moveTo>
                  <a:lnTo>
                    <a:pt x="3168637" y="0"/>
                  </a:lnTo>
                  <a:lnTo>
                    <a:pt x="3168637" y="12700"/>
                  </a:lnTo>
                  <a:lnTo>
                    <a:pt x="3219437" y="12700"/>
                  </a:lnTo>
                  <a:lnTo>
                    <a:pt x="3219437" y="0"/>
                  </a:lnTo>
                  <a:close/>
                </a:path>
                <a:path w="7186930" h="701039">
                  <a:moveTo>
                    <a:pt x="3229089" y="656336"/>
                  </a:moveTo>
                  <a:lnTo>
                    <a:pt x="3178289" y="656336"/>
                  </a:lnTo>
                  <a:lnTo>
                    <a:pt x="3178289" y="669036"/>
                  </a:lnTo>
                  <a:lnTo>
                    <a:pt x="3229089" y="669036"/>
                  </a:lnTo>
                  <a:lnTo>
                    <a:pt x="3229089" y="656336"/>
                  </a:lnTo>
                  <a:close/>
                </a:path>
                <a:path w="7186930" h="701039">
                  <a:moveTo>
                    <a:pt x="3308350" y="0"/>
                  </a:moveTo>
                  <a:lnTo>
                    <a:pt x="3257550" y="0"/>
                  </a:lnTo>
                  <a:lnTo>
                    <a:pt x="3257550" y="12700"/>
                  </a:lnTo>
                  <a:lnTo>
                    <a:pt x="3308350" y="12700"/>
                  </a:lnTo>
                  <a:lnTo>
                    <a:pt x="3308350" y="0"/>
                  </a:lnTo>
                  <a:close/>
                </a:path>
                <a:path w="7186930" h="701039">
                  <a:moveTo>
                    <a:pt x="3318002" y="656336"/>
                  </a:moveTo>
                  <a:lnTo>
                    <a:pt x="3267202" y="656336"/>
                  </a:lnTo>
                  <a:lnTo>
                    <a:pt x="3267202" y="669036"/>
                  </a:lnTo>
                  <a:lnTo>
                    <a:pt x="3318002" y="669036"/>
                  </a:lnTo>
                  <a:lnTo>
                    <a:pt x="3318002" y="656336"/>
                  </a:lnTo>
                  <a:close/>
                </a:path>
                <a:path w="7186930" h="701039">
                  <a:moveTo>
                    <a:pt x="3397250" y="0"/>
                  </a:moveTo>
                  <a:lnTo>
                    <a:pt x="3346450" y="0"/>
                  </a:lnTo>
                  <a:lnTo>
                    <a:pt x="3346450" y="12700"/>
                  </a:lnTo>
                  <a:lnTo>
                    <a:pt x="3397250" y="12700"/>
                  </a:lnTo>
                  <a:lnTo>
                    <a:pt x="3397250" y="0"/>
                  </a:lnTo>
                  <a:close/>
                </a:path>
                <a:path w="7186930" h="701039">
                  <a:moveTo>
                    <a:pt x="3406902" y="656336"/>
                  </a:moveTo>
                  <a:lnTo>
                    <a:pt x="3356102" y="656336"/>
                  </a:lnTo>
                  <a:lnTo>
                    <a:pt x="3356102" y="669036"/>
                  </a:lnTo>
                  <a:lnTo>
                    <a:pt x="3406902" y="669036"/>
                  </a:lnTo>
                  <a:lnTo>
                    <a:pt x="3406902" y="656336"/>
                  </a:lnTo>
                  <a:close/>
                </a:path>
                <a:path w="7186930" h="701039">
                  <a:moveTo>
                    <a:pt x="3486150" y="0"/>
                  </a:moveTo>
                  <a:lnTo>
                    <a:pt x="3435350" y="0"/>
                  </a:lnTo>
                  <a:lnTo>
                    <a:pt x="3435350" y="12700"/>
                  </a:lnTo>
                  <a:lnTo>
                    <a:pt x="3486150" y="12700"/>
                  </a:lnTo>
                  <a:lnTo>
                    <a:pt x="3486150" y="0"/>
                  </a:lnTo>
                  <a:close/>
                </a:path>
                <a:path w="7186930" h="701039">
                  <a:moveTo>
                    <a:pt x="3495802" y="656336"/>
                  </a:moveTo>
                  <a:lnTo>
                    <a:pt x="3445002" y="656336"/>
                  </a:lnTo>
                  <a:lnTo>
                    <a:pt x="3445002" y="669036"/>
                  </a:lnTo>
                  <a:lnTo>
                    <a:pt x="3495802" y="669036"/>
                  </a:lnTo>
                  <a:lnTo>
                    <a:pt x="3495802" y="656336"/>
                  </a:lnTo>
                  <a:close/>
                </a:path>
                <a:path w="7186930" h="701039">
                  <a:moveTo>
                    <a:pt x="3575050" y="0"/>
                  </a:moveTo>
                  <a:lnTo>
                    <a:pt x="3524250" y="0"/>
                  </a:lnTo>
                  <a:lnTo>
                    <a:pt x="3524250" y="12700"/>
                  </a:lnTo>
                  <a:lnTo>
                    <a:pt x="3575050" y="12700"/>
                  </a:lnTo>
                  <a:lnTo>
                    <a:pt x="3575050" y="0"/>
                  </a:lnTo>
                  <a:close/>
                </a:path>
                <a:path w="7186930" h="701039">
                  <a:moveTo>
                    <a:pt x="3584702" y="656336"/>
                  </a:moveTo>
                  <a:lnTo>
                    <a:pt x="3533902" y="656336"/>
                  </a:lnTo>
                  <a:lnTo>
                    <a:pt x="3533902" y="669036"/>
                  </a:lnTo>
                  <a:lnTo>
                    <a:pt x="3584702" y="669036"/>
                  </a:lnTo>
                  <a:lnTo>
                    <a:pt x="3584702" y="656336"/>
                  </a:lnTo>
                  <a:close/>
                </a:path>
                <a:path w="7186930" h="701039">
                  <a:moveTo>
                    <a:pt x="3663950" y="0"/>
                  </a:moveTo>
                  <a:lnTo>
                    <a:pt x="3613150" y="0"/>
                  </a:lnTo>
                  <a:lnTo>
                    <a:pt x="3613150" y="12700"/>
                  </a:lnTo>
                  <a:lnTo>
                    <a:pt x="3663950" y="12700"/>
                  </a:lnTo>
                  <a:lnTo>
                    <a:pt x="3663950" y="0"/>
                  </a:lnTo>
                  <a:close/>
                </a:path>
                <a:path w="7186930" h="701039">
                  <a:moveTo>
                    <a:pt x="3673602" y="656336"/>
                  </a:moveTo>
                  <a:lnTo>
                    <a:pt x="3622802" y="656336"/>
                  </a:lnTo>
                  <a:lnTo>
                    <a:pt x="3622802" y="669036"/>
                  </a:lnTo>
                  <a:lnTo>
                    <a:pt x="3673602" y="669036"/>
                  </a:lnTo>
                  <a:lnTo>
                    <a:pt x="3673602" y="656336"/>
                  </a:lnTo>
                  <a:close/>
                </a:path>
                <a:path w="7186930" h="701039">
                  <a:moveTo>
                    <a:pt x="3752850" y="0"/>
                  </a:moveTo>
                  <a:lnTo>
                    <a:pt x="3702050" y="0"/>
                  </a:lnTo>
                  <a:lnTo>
                    <a:pt x="3702050" y="12700"/>
                  </a:lnTo>
                  <a:lnTo>
                    <a:pt x="3752850" y="12700"/>
                  </a:lnTo>
                  <a:lnTo>
                    <a:pt x="3752850" y="0"/>
                  </a:lnTo>
                  <a:close/>
                </a:path>
                <a:path w="7186930" h="701039">
                  <a:moveTo>
                    <a:pt x="3762502" y="656336"/>
                  </a:moveTo>
                  <a:lnTo>
                    <a:pt x="3711702" y="656336"/>
                  </a:lnTo>
                  <a:lnTo>
                    <a:pt x="3711702" y="669036"/>
                  </a:lnTo>
                  <a:lnTo>
                    <a:pt x="3762502" y="669036"/>
                  </a:lnTo>
                  <a:lnTo>
                    <a:pt x="3762502" y="656336"/>
                  </a:lnTo>
                  <a:close/>
                </a:path>
                <a:path w="7186930" h="701039">
                  <a:moveTo>
                    <a:pt x="3841750" y="0"/>
                  </a:moveTo>
                  <a:lnTo>
                    <a:pt x="3790950" y="0"/>
                  </a:lnTo>
                  <a:lnTo>
                    <a:pt x="3790950" y="12700"/>
                  </a:lnTo>
                  <a:lnTo>
                    <a:pt x="3841750" y="12700"/>
                  </a:lnTo>
                  <a:lnTo>
                    <a:pt x="3841750" y="0"/>
                  </a:lnTo>
                  <a:close/>
                </a:path>
                <a:path w="7186930" h="701039">
                  <a:moveTo>
                    <a:pt x="3851402" y="656336"/>
                  </a:moveTo>
                  <a:lnTo>
                    <a:pt x="3800602" y="656336"/>
                  </a:lnTo>
                  <a:lnTo>
                    <a:pt x="3800602" y="669036"/>
                  </a:lnTo>
                  <a:lnTo>
                    <a:pt x="3851402" y="669036"/>
                  </a:lnTo>
                  <a:lnTo>
                    <a:pt x="3851402" y="656336"/>
                  </a:lnTo>
                  <a:close/>
                </a:path>
                <a:path w="7186930" h="701039">
                  <a:moveTo>
                    <a:pt x="3930650" y="0"/>
                  </a:moveTo>
                  <a:lnTo>
                    <a:pt x="3879850" y="0"/>
                  </a:lnTo>
                  <a:lnTo>
                    <a:pt x="3879850" y="12700"/>
                  </a:lnTo>
                  <a:lnTo>
                    <a:pt x="3930650" y="12700"/>
                  </a:lnTo>
                  <a:lnTo>
                    <a:pt x="3930650" y="0"/>
                  </a:lnTo>
                  <a:close/>
                </a:path>
                <a:path w="7186930" h="701039">
                  <a:moveTo>
                    <a:pt x="3940302" y="656336"/>
                  </a:moveTo>
                  <a:lnTo>
                    <a:pt x="3889502" y="656336"/>
                  </a:lnTo>
                  <a:lnTo>
                    <a:pt x="3889502" y="669036"/>
                  </a:lnTo>
                  <a:lnTo>
                    <a:pt x="3940302" y="669036"/>
                  </a:lnTo>
                  <a:lnTo>
                    <a:pt x="3940302" y="656336"/>
                  </a:lnTo>
                  <a:close/>
                </a:path>
                <a:path w="7186930" h="701039">
                  <a:moveTo>
                    <a:pt x="4019550" y="0"/>
                  </a:moveTo>
                  <a:lnTo>
                    <a:pt x="3968750" y="0"/>
                  </a:lnTo>
                  <a:lnTo>
                    <a:pt x="3968750" y="12700"/>
                  </a:lnTo>
                  <a:lnTo>
                    <a:pt x="4019550" y="12700"/>
                  </a:lnTo>
                  <a:lnTo>
                    <a:pt x="4019550" y="0"/>
                  </a:lnTo>
                  <a:close/>
                </a:path>
                <a:path w="7186930" h="701039">
                  <a:moveTo>
                    <a:pt x="4029202" y="656336"/>
                  </a:moveTo>
                  <a:lnTo>
                    <a:pt x="3978402" y="656336"/>
                  </a:lnTo>
                  <a:lnTo>
                    <a:pt x="3978402" y="669036"/>
                  </a:lnTo>
                  <a:lnTo>
                    <a:pt x="4029202" y="669036"/>
                  </a:lnTo>
                  <a:lnTo>
                    <a:pt x="4029202" y="656336"/>
                  </a:lnTo>
                  <a:close/>
                </a:path>
                <a:path w="7186930" h="701039">
                  <a:moveTo>
                    <a:pt x="4108450" y="0"/>
                  </a:moveTo>
                  <a:lnTo>
                    <a:pt x="4057650" y="0"/>
                  </a:lnTo>
                  <a:lnTo>
                    <a:pt x="4057650" y="12700"/>
                  </a:lnTo>
                  <a:lnTo>
                    <a:pt x="4108450" y="12700"/>
                  </a:lnTo>
                  <a:lnTo>
                    <a:pt x="4108450" y="0"/>
                  </a:lnTo>
                  <a:close/>
                </a:path>
                <a:path w="7186930" h="701039">
                  <a:moveTo>
                    <a:pt x="4118102" y="656336"/>
                  </a:moveTo>
                  <a:lnTo>
                    <a:pt x="4067302" y="656336"/>
                  </a:lnTo>
                  <a:lnTo>
                    <a:pt x="4067302" y="669036"/>
                  </a:lnTo>
                  <a:lnTo>
                    <a:pt x="4118102" y="669036"/>
                  </a:lnTo>
                  <a:lnTo>
                    <a:pt x="4118102" y="656336"/>
                  </a:lnTo>
                  <a:close/>
                </a:path>
                <a:path w="7186930" h="701039">
                  <a:moveTo>
                    <a:pt x="4197350" y="0"/>
                  </a:moveTo>
                  <a:lnTo>
                    <a:pt x="4146550" y="0"/>
                  </a:lnTo>
                  <a:lnTo>
                    <a:pt x="4146550" y="12700"/>
                  </a:lnTo>
                  <a:lnTo>
                    <a:pt x="4197350" y="12700"/>
                  </a:lnTo>
                  <a:lnTo>
                    <a:pt x="4197350" y="0"/>
                  </a:lnTo>
                  <a:close/>
                </a:path>
                <a:path w="7186930" h="701039">
                  <a:moveTo>
                    <a:pt x="4207002" y="656336"/>
                  </a:moveTo>
                  <a:lnTo>
                    <a:pt x="4156202" y="656336"/>
                  </a:lnTo>
                  <a:lnTo>
                    <a:pt x="4156202" y="669036"/>
                  </a:lnTo>
                  <a:lnTo>
                    <a:pt x="4207002" y="669036"/>
                  </a:lnTo>
                  <a:lnTo>
                    <a:pt x="4207002" y="656336"/>
                  </a:lnTo>
                  <a:close/>
                </a:path>
                <a:path w="7186930" h="701039">
                  <a:moveTo>
                    <a:pt x="4286250" y="0"/>
                  </a:moveTo>
                  <a:lnTo>
                    <a:pt x="4235450" y="0"/>
                  </a:lnTo>
                  <a:lnTo>
                    <a:pt x="4235450" y="12700"/>
                  </a:lnTo>
                  <a:lnTo>
                    <a:pt x="4286250" y="12700"/>
                  </a:lnTo>
                  <a:lnTo>
                    <a:pt x="4286250" y="0"/>
                  </a:lnTo>
                  <a:close/>
                </a:path>
                <a:path w="7186930" h="701039">
                  <a:moveTo>
                    <a:pt x="4295902" y="656336"/>
                  </a:moveTo>
                  <a:lnTo>
                    <a:pt x="4245102" y="656336"/>
                  </a:lnTo>
                  <a:lnTo>
                    <a:pt x="4245102" y="669036"/>
                  </a:lnTo>
                  <a:lnTo>
                    <a:pt x="4295902" y="669036"/>
                  </a:lnTo>
                  <a:lnTo>
                    <a:pt x="4295902" y="656336"/>
                  </a:lnTo>
                  <a:close/>
                </a:path>
                <a:path w="7186930" h="701039">
                  <a:moveTo>
                    <a:pt x="4375150" y="0"/>
                  </a:moveTo>
                  <a:lnTo>
                    <a:pt x="4324350" y="0"/>
                  </a:lnTo>
                  <a:lnTo>
                    <a:pt x="4324350" y="12700"/>
                  </a:lnTo>
                  <a:lnTo>
                    <a:pt x="4375150" y="12700"/>
                  </a:lnTo>
                  <a:lnTo>
                    <a:pt x="4375150" y="0"/>
                  </a:lnTo>
                  <a:close/>
                </a:path>
                <a:path w="7186930" h="701039">
                  <a:moveTo>
                    <a:pt x="4384802" y="656336"/>
                  </a:moveTo>
                  <a:lnTo>
                    <a:pt x="4334002" y="656336"/>
                  </a:lnTo>
                  <a:lnTo>
                    <a:pt x="4334002" y="669036"/>
                  </a:lnTo>
                  <a:lnTo>
                    <a:pt x="4384802" y="669036"/>
                  </a:lnTo>
                  <a:lnTo>
                    <a:pt x="4384802" y="656336"/>
                  </a:lnTo>
                  <a:close/>
                </a:path>
                <a:path w="7186930" h="701039">
                  <a:moveTo>
                    <a:pt x="4464050" y="0"/>
                  </a:moveTo>
                  <a:lnTo>
                    <a:pt x="4413250" y="0"/>
                  </a:lnTo>
                  <a:lnTo>
                    <a:pt x="4413250" y="12700"/>
                  </a:lnTo>
                  <a:lnTo>
                    <a:pt x="4464050" y="12700"/>
                  </a:lnTo>
                  <a:lnTo>
                    <a:pt x="4464050" y="0"/>
                  </a:lnTo>
                  <a:close/>
                </a:path>
                <a:path w="7186930" h="701039">
                  <a:moveTo>
                    <a:pt x="4473702" y="656336"/>
                  </a:moveTo>
                  <a:lnTo>
                    <a:pt x="4422902" y="656336"/>
                  </a:lnTo>
                  <a:lnTo>
                    <a:pt x="4422902" y="669036"/>
                  </a:lnTo>
                  <a:lnTo>
                    <a:pt x="4473702" y="669036"/>
                  </a:lnTo>
                  <a:lnTo>
                    <a:pt x="4473702" y="656336"/>
                  </a:lnTo>
                  <a:close/>
                </a:path>
                <a:path w="7186930" h="701039">
                  <a:moveTo>
                    <a:pt x="4552950" y="0"/>
                  </a:moveTo>
                  <a:lnTo>
                    <a:pt x="4502150" y="0"/>
                  </a:lnTo>
                  <a:lnTo>
                    <a:pt x="4502150" y="12700"/>
                  </a:lnTo>
                  <a:lnTo>
                    <a:pt x="4552950" y="12700"/>
                  </a:lnTo>
                  <a:lnTo>
                    <a:pt x="4552950" y="0"/>
                  </a:lnTo>
                  <a:close/>
                </a:path>
                <a:path w="7186930" h="701039">
                  <a:moveTo>
                    <a:pt x="4574413" y="662686"/>
                  </a:moveTo>
                  <a:lnTo>
                    <a:pt x="4565942" y="656336"/>
                  </a:lnTo>
                  <a:lnTo>
                    <a:pt x="4523613" y="624586"/>
                  </a:lnTo>
                  <a:lnTo>
                    <a:pt x="4523613" y="656336"/>
                  </a:lnTo>
                  <a:lnTo>
                    <a:pt x="4511802" y="656336"/>
                  </a:lnTo>
                  <a:lnTo>
                    <a:pt x="4511802" y="669036"/>
                  </a:lnTo>
                  <a:lnTo>
                    <a:pt x="4523613" y="669036"/>
                  </a:lnTo>
                  <a:lnTo>
                    <a:pt x="4523613" y="700786"/>
                  </a:lnTo>
                  <a:lnTo>
                    <a:pt x="4565942" y="669036"/>
                  </a:lnTo>
                  <a:lnTo>
                    <a:pt x="4574413" y="662686"/>
                  </a:lnTo>
                  <a:close/>
                </a:path>
                <a:path w="7186930" h="701039">
                  <a:moveTo>
                    <a:pt x="4641850" y="0"/>
                  </a:moveTo>
                  <a:lnTo>
                    <a:pt x="4591050" y="0"/>
                  </a:lnTo>
                  <a:lnTo>
                    <a:pt x="4591050" y="12700"/>
                  </a:lnTo>
                  <a:lnTo>
                    <a:pt x="4641850" y="12700"/>
                  </a:lnTo>
                  <a:lnTo>
                    <a:pt x="4641850" y="0"/>
                  </a:lnTo>
                  <a:close/>
                </a:path>
                <a:path w="7186930" h="701039">
                  <a:moveTo>
                    <a:pt x="4730750" y="0"/>
                  </a:moveTo>
                  <a:lnTo>
                    <a:pt x="4679950" y="0"/>
                  </a:lnTo>
                  <a:lnTo>
                    <a:pt x="4679950" y="12700"/>
                  </a:lnTo>
                  <a:lnTo>
                    <a:pt x="4730750" y="12700"/>
                  </a:lnTo>
                  <a:lnTo>
                    <a:pt x="4730750" y="0"/>
                  </a:lnTo>
                  <a:close/>
                </a:path>
                <a:path w="7186930" h="701039">
                  <a:moveTo>
                    <a:pt x="4819650" y="0"/>
                  </a:moveTo>
                  <a:lnTo>
                    <a:pt x="4768850" y="0"/>
                  </a:lnTo>
                  <a:lnTo>
                    <a:pt x="4768850" y="12700"/>
                  </a:lnTo>
                  <a:lnTo>
                    <a:pt x="4819650" y="12700"/>
                  </a:lnTo>
                  <a:lnTo>
                    <a:pt x="4819650" y="0"/>
                  </a:lnTo>
                  <a:close/>
                </a:path>
                <a:path w="7186930" h="701039">
                  <a:moveTo>
                    <a:pt x="4908550" y="0"/>
                  </a:moveTo>
                  <a:lnTo>
                    <a:pt x="4857750" y="0"/>
                  </a:lnTo>
                  <a:lnTo>
                    <a:pt x="4857750" y="12700"/>
                  </a:lnTo>
                  <a:lnTo>
                    <a:pt x="4908550" y="12700"/>
                  </a:lnTo>
                  <a:lnTo>
                    <a:pt x="4908550" y="0"/>
                  </a:lnTo>
                  <a:close/>
                </a:path>
                <a:path w="7186930" h="701039">
                  <a:moveTo>
                    <a:pt x="4987290" y="149860"/>
                  </a:moveTo>
                  <a:lnTo>
                    <a:pt x="4974590" y="149860"/>
                  </a:lnTo>
                  <a:lnTo>
                    <a:pt x="4974590" y="200660"/>
                  </a:lnTo>
                  <a:lnTo>
                    <a:pt x="4987290" y="200660"/>
                  </a:lnTo>
                  <a:lnTo>
                    <a:pt x="4987290" y="149860"/>
                  </a:lnTo>
                  <a:close/>
                </a:path>
                <a:path w="7186930" h="701039">
                  <a:moveTo>
                    <a:pt x="4987290" y="60960"/>
                  </a:moveTo>
                  <a:lnTo>
                    <a:pt x="4974590" y="60960"/>
                  </a:lnTo>
                  <a:lnTo>
                    <a:pt x="4974590" y="111760"/>
                  </a:lnTo>
                  <a:lnTo>
                    <a:pt x="4987290" y="111760"/>
                  </a:lnTo>
                  <a:lnTo>
                    <a:pt x="4987290" y="60960"/>
                  </a:lnTo>
                  <a:close/>
                </a:path>
                <a:path w="7186930" h="701039">
                  <a:moveTo>
                    <a:pt x="4987290" y="2794"/>
                  </a:moveTo>
                  <a:lnTo>
                    <a:pt x="4984369" y="0"/>
                  </a:lnTo>
                  <a:lnTo>
                    <a:pt x="4946650" y="0"/>
                  </a:lnTo>
                  <a:lnTo>
                    <a:pt x="4946650" y="12700"/>
                  </a:lnTo>
                  <a:lnTo>
                    <a:pt x="4974590" y="12700"/>
                  </a:lnTo>
                  <a:lnTo>
                    <a:pt x="4974590" y="22860"/>
                  </a:lnTo>
                  <a:lnTo>
                    <a:pt x="4987290" y="22860"/>
                  </a:lnTo>
                  <a:lnTo>
                    <a:pt x="4987290" y="12700"/>
                  </a:lnTo>
                  <a:lnTo>
                    <a:pt x="4987290" y="6350"/>
                  </a:lnTo>
                  <a:lnTo>
                    <a:pt x="4987290" y="2794"/>
                  </a:lnTo>
                  <a:close/>
                </a:path>
                <a:path w="7186930" h="701039">
                  <a:moveTo>
                    <a:pt x="5019040" y="247650"/>
                  </a:moveTo>
                  <a:lnTo>
                    <a:pt x="4987290" y="247650"/>
                  </a:lnTo>
                  <a:lnTo>
                    <a:pt x="4987290" y="238760"/>
                  </a:lnTo>
                  <a:lnTo>
                    <a:pt x="4974590" y="238760"/>
                  </a:lnTo>
                  <a:lnTo>
                    <a:pt x="4974590" y="247650"/>
                  </a:lnTo>
                  <a:lnTo>
                    <a:pt x="4942840" y="247650"/>
                  </a:lnTo>
                  <a:lnTo>
                    <a:pt x="4980940" y="298450"/>
                  </a:lnTo>
                  <a:lnTo>
                    <a:pt x="5009515" y="260350"/>
                  </a:lnTo>
                  <a:lnTo>
                    <a:pt x="5019040" y="247650"/>
                  </a:lnTo>
                  <a:close/>
                </a:path>
                <a:path w="7186930" h="701039">
                  <a:moveTo>
                    <a:pt x="5490210" y="656336"/>
                  </a:moveTo>
                  <a:lnTo>
                    <a:pt x="5439410" y="656336"/>
                  </a:lnTo>
                  <a:lnTo>
                    <a:pt x="5439410" y="669036"/>
                  </a:lnTo>
                  <a:lnTo>
                    <a:pt x="5490210" y="669036"/>
                  </a:lnTo>
                  <a:lnTo>
                    <a:pt x="5490210" y="656336"/>
                  </a:lnTo>
                  <a:close/>
                </a:path>
                <a:path w="7186930" h="701039">
                  <a:moveTo>
                    <a:pt x="5579110" y="656336"/>
                  </a:moveTo>
                  <a:lnTo>
                    <a:pt x="5528310" y="656336"/>
                  </a:lnTo>
                  <a:lnTo>
                    <a:pt x="5528310" y="669036"/>
                  </a:lnTo>
                  <a:lnTo>
                    <a:pt x="5579110" y="669036"/>
                  </a:lnTo>
                  <a:lnTo>
                    <a:pt x="5579110" y="656336"/>
                  </a:lnTo>
                  <a:close/>
                </a:path>
                <a:path w="7186930" h="701039">
                  <a:moveTo>
                    <a:pt x="5668010" y="656336"/>
                  </a:moveTo>
                  <a:lnTo>
                    <a:pt x="5617210" y="656336"/>
                  </a:lnTo>
                  <a:lnTo>
                    <a:pt x="5617210" y="669036"/>
                  </a:lnTo>
                  <a:lnTo>
                    <a:pt x="5668010" y="669036"/>
                  </a:lnTo>
                  <a:lnTo>
                    <a:pt x="5668010" y="656336"/>
                  </a:lnTo>
                  <a:close/>
                </a:path>
                <a:path w="7186930" h="701039">
                  <a:moveTo>
                    <a:pt x="5756910" y="656336"/>
                  </a:moveTo>
                  <a:lnTo>
                    <a:pt x="5706110" y="656336"/>
                  </a:lnTo>
                  <a:lnTo>
                    <a:pt x="5706110" y="669036"/>
                  </a:lnTo>
                  <a:lnTo>
                    <a:pt x="5756910" y="669036"/>
                  </a:lnTo>
                  <a:lnTo>
                    <a:pt x="5756910" y="656336"/>
                  </a:lnTo>
                  <a:close/>
                </a:path>
                <a:path w="7186930" h="701039">
                  <a:moveTo>
                    <a:pt x="5872734" y="662686"/>
                  </a:moveTo>
                  <a:lnTo>
                    <a:pt x="5864263" y="656336"/>
                  </a:lnTo>
                  <a:lnTo>
                    <a:pt x="5821934" y="624586"/>
                  </a:lnTo>
                  <a:lnTo>
                    <a:pt x="5821934" y="656336"/>
                  </a:lnTo>
                  <a:lnTo>
                    <a:pt x="5795010" y="656336"/>
                  </a:lnTo>
                  <a:lnTo>
                    <a:pt x="5795010" y="669036"/>
                  </a:lnTo>
                  <a:lnTo>
                    <a:pt x="5821934" y="669036"/>
                  </a:lnTo>
                  <a:lnTo>
                    <a:pt x="5821934" y="700786"/>
                  </a:lnTo>
                  <a:lnTo>
                    <a:pt x="5864263" y="669036"/>
                  </a:lnTo>
                  <a:lnTo>
                    <a:pt x="5872734" y="662686"/>
                  </a:lnTo>
                  <a:close/>
                </a:path>
                <a:path w="7186930" h="701039">
                  <a:moveTo>
                    <a:pt x="6803898" y="656336"/>
                  </a:moveTo>
                  <a:lnTo>
                    <a:pt x="6753098" y="656336"/>
                  </a:lnTo>
                  <a:lnTo>
                    <a:pt x="6753098" y="669036"/>
                  </a:lnTo>
                  <a:lnTo>
                    <a:pt x="6803898" y="669036"/>
                  </a:lnTo>
                  <a:lnTo>
                    <a:pt x="6803898" y="656336"/>
                  </a:lnTo>
                  <a:close/>
                </a:path>
                <a:path w="7186930" h="701039">
                  <a:moveTo>
                    <a:pt x="6892798" y="656336"/>
                  </a:moveTo>
                  <a:lnTo>
                    <a:pt x="6841998" y="656336"/>
                  </a:lnTo>
                  <a:lnTo>
                    <a:pt x="6841998" y="669036"/>
                  </a:lnTo>
                  <a:lnTo>
                    <a:pt x="6892798" y="669036"/>
                  </a:lnTo>
                  <a:lnTo>
                    <a:pt x="6892798" y="656336"/>
                  </a:lnTo>
                  <a:close/>
                </a:path>
                <a:path w="7186930" h="701039">
                  <a:moveTo>
                    <a:pt x="6981698" y="656336"/>
                  </a:moveTo>
                  <a:lnTo>
                    <a:pt x="6930898" y="656336"/>
                  </a:lnTo>
                  <a:lnTo>
                    <a:pt x="6930898" y="669036"/>
                  </a:lnTo>
                  <a:lnTo>
                    <a:pt x="6981698" y="669036"/>
                  </a:lnTo>
                  <a:lnTo>
                    <a:pt x="6981698" y="656336"/>
                  </a:lnTo>
                  <a:close/>
                </a:path>
                <a:path w="7186930" h="701039">
                  <a:moveTo>
                    <a:pt x="7070598" y="656336"/>
                  </a:moveTo>
                  <a:lnTo>
                    <a:pt x="7019798" y="656336"/>
                  </a:lnTo>
                  <a:lnTo>
                    <a:pt x="7019798" y="669036"/>
                  </a:lnTo>
                  <a:lnTo>
                    <a:pt x="7070598" y="669036"/>
                  </a:lnTo>
                  <a:lnTo>
                    <a:pt x="7070598" y="656336"/>
                  </a:lnTo>
                  <a:close/>
                </a:path>
                <a:path w="7186930" h="701039">
                  <a:moveTo>
                    <a:pt x="7186422" y="662686"/>
                  </a:moveTo>
                  <a:lnTo>
                    <a:pt x="7177951" y="656336"/>
                  </a:lnTo>
                  <a:lnTo>
                    <a:pt x="7135622" y="624586"/>
                  </a:lnTo>
                  <a:lnTo>
                    <a:pt x="7135622" y="656336"/>
                  </a:lnTo>
                  <a:lnTo>
                    <a:pt x="7108698" y="656336"/>
                  </a:lnTo>
                  <a:lnTo>
                    <a:pt x="7108698" y="669036"/>
                  </a:lnTo>
                  <a:lnTo>
                    <a:pt x="7135622" y="669036"/>
                  </a:lnTo>
                  <a:lnTo>
                    <a:pt x="7135622" y="700786"/>
                  </a:lnTo>
                  <a:lnTo>
                    <a:pt x="7177951" y="669036"/>
                  </a:lnTo>
                  <a:lnTo>
                    <a:pt x="7186422" y="66268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4791" y="1962912"/>
              <a:ext cx="86995" cy="3862070"/>
            </a:xfrm>
            <a:custGeom>
              <a:avLst/>
              <a:gdLst/>
              <a:ahLst/>
              <a:cxnLst/>
              <a:rect l="l" t="t" r="r" b="b"/>
              <a:pathLst>
                <a:path w="86994" h="3862070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3854577"/>
                  </a:lnTo>
                  <a:lnTo>
                    <a:pt x="80045" y="3857395"/>
                  </a:lnTo>
                  <a:lnTo>
                    <a:pt x="61436" y="3859696"/>
                  </a:lnTo>
                  <a:lnTo>
                    <a:pt x="33825" y="3861247"/>
                  </a:lnTo>
                  <a:lnTo>
                    <a:pt x="0" y="3861816"/>
                  </a:lnTo>
                </a:path>
              </a:pathLst>
            </a:custGeom>
            <a:ln w="12191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958708" y="3672078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0670" y="3672078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12020" y="367207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60151" y="3672078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5881" y="3458717"/>
            <a:ext cx="1109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RDBMS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0872" y="2354579"/>
            <a:ext cx="399415" cy="980440"/>
          </a:xfrm>
          <a:custGeom>
            <a:avLst/>
            <a:gdLst/>
            <a:ahLst/>
            <a:cxnLst/>
            <a:rect l="l" t="t" r="r" b="b"/>
            <a:pathLst>
              <a:path w="399415" h="980439">
                <a:moveTo>
                  <a:pt x="399288" y="586359"/>
                </a:moveTo>
                <a:lnTo>
                  <a:pt x="360768" y="633038"/>
                </a:lnTo>
                <a:lnTo>
                  <a:pt x="317551" y="650129"/>
                </a:lnTo>
                <a:lnTo>
                  <a:pt x="262747" y="661331"/>
                </a:lnTo>
                <a:lnTo>
                  <a:pt x="199644" y="665353"/>
                </a:lnTo>
                <a:lnTo>
                  <a:pt x="136540" y="661331"/>
                </a:lnTo>
                <a:lnTo>
                  <a:pt x="81736" y="650129"/>
                </a:lnTo>
                <a:lnTo>
                  <a:pt x="38519" y="633038"/>
                </a:lnTo>
                <a:lnTo>
                  <a:pt x="10177" y="611350"/>
                </a:lnTo>
                <a:lnTo>
                  <a:pt x="0" y="586359"/>
                </a:lnTo>
                <a:lnTo>
                  <a:pt x="10177" y="561429"/>
                </a:lnTo>
                <a:lnTo>
                  <a:pt x="38519" y="539779"/>
                </a:lnTo>
                <a:lnTo>
                  <a:pt x="81736" y="522707"/>
                </a:lnTo>
                <a:lnTo>
                  <a:pt x="136540" y="511512"/>
                </a:lnTo>
                <a:lnTo>
                  <a:pt x="199644" y="507492"/>
                </a:lnTo>
                <a:lnTo>
                  <a:pt x="262747" y="511512"/>
                </a:lnTo>
                <a:lnTo>
                  <a:pt x="317551" y="522707"/>
                </a:lnTo>
                <a:lnTo>
                  <a:pt x="360768" y="539779"/>
                </a:lnTo>
                <a:lnTo>
                  <a:pt x="389110" y="561429"/>
                </a:lnTo>
                <a:lnTo>
                  <a:pt x="399288" y="586359"/>
                </a:lnTo>
                <a:close/>
              </a:path>
              <a:path w="399415" h="980439">
                <a:moveTo>
                  <a:pt x="399288" y="586359"/>
                </a:moveTo>
                <a:lnTo>
                  <a:pt x="399288" y="901065"/>
                </a:lnTo>
                <a:lnTo>
                  <a:pt x="389110" y="925994"/>
                </a:lnTo>
                <a:lnTo>
                  <a:pt x="360768" y="947644"/>
                </a:lnTo>
                <a:lnTo>
                  <a:pt x="317551" y="964716"/>
                </a:lnTo>
                <a:lnTo>
                  <a:pt x="262747" y="975911"/>
                </a:lnTo>
                <a:lnTo>
                  <a:pt x="199644" y="979932"/>
                </a:lnTo>
                <a:lnTo>
                  <a:pt x="136540" y="975911"/>
                </a:lnTo>
                <a:lnTo>
                  <a:pt x="81736" y="964716"/>
                </a:lnTo>
                <a:lnTo>
                  <a:pt x="38519" y="947644"/>
                </a:lnTo>
                <a:lnTo>
                  <a:pt x="10177" y="925994"/>
                </a:lnTo>
                <a:lnTo>
                  <a:pt x="0" y="901065"/>
                </a:lnTo>
                <a:lnTo>
                  <a:pt x="0" y="586359"/>
                </a:lnTo>
              </a:path>
              <a:path w="399415" h="980439">
                <a:moveTo>
                  <a:pt x="399288" y="78867"/>
                </a:moveTo>
                <a:lnTo>
                  <a:pt x="360768" y="125546"/>
                </a:lnTo>
                <a:lnTo>
                  <a:pt x="317551" y="142637"/>
                </a:lnTo>
                <a:lnTo>
                  <a:pt x="262747" y="153839"/>
                </a:lnTo>
                <a:lnTo>
                  <a:pt x="199644" y="157861"/>
                </a:lnTo>
                <a:lnTo>
                  <a:pt x="136540" y="153839"/>
                </a:lnTo>
                <a:lnTo>
                  <a:pt x="81736" y="142637"/>
                </a:lnTo>
                <a:lnTo>
                  <a:pt x="38519" y="125546"/>
                </a:lnTo>
                <a:lnTo>
                  <a:pt x="10177" y="103858"/>
                </a:lnTo>
                <a:lnTo>
                  <a:pt x="0" y="78867"/>
                </a:lnTo>
                <a:lnTo>
                  <a:pt x="10177" y="53937"/>
                </a:lnTo>
                <a:lnTo>
                  <a:pt x="38519" y="32287"/>
                </a:lnTo>
                <a:lnTo>
                  <a:pt x="81736" y="15215"/>
                </a:lnTo>
                <a:lnTo>
                  <a:pt x="136540" y="4020"/>
                </a:lnTo>
                <a:lnTo>
                  <a:pt x="199644" y="0"/>
                </a:lnTo>
                <a:lnTo>
                  <a:pt x="262747" y="4020"/>
                </a:lnTo>
                <a:lnTo>
                  <a:pt x="317551" y="15215"/>
                </a:lnTo>
                <a:lnTo>
                  <a:pt x="360768" y="32287"/>
                </a:lnTo>
                <a:lnTo>
                  <a:pt x="389110" y="53937"/>
                </a:lnTo>
                <a:lnTo>
                  <a:pt x="399288" y="78867"/>
                </a:lnTo>
                <a:close/>
              </a:path>
              <a:path w="399415" h="980439">
                <a:moveTo>
                  <a:pt x="399288" y="78867"/>
                </a:moveTo>
                <a:lnTo>
                  <a:pt x="399288" y="393573"/>
                </a:lnTo>
                <a:lnTo>
                  <a:pt x="389110" y="418502"/>
                </a:lnTo>
                <a:lnTo>
                  <a:pt x="360768" y="440152"/>
                </a:lnTo>
                <a:lnTo>
                  <a:pt x="317551" y="457224"/>
                </a:lnTo>
                <a:lnTo>
                  <a:pt x="262747" y="468419"/>
                </a:lnTo>
                <a:lnTo>
                  <a:pt x="199644" y="472440"/>
                </a:lnTo>
                <a:lnTo>
                  <a:pt x="136540" y="468419"/>
                </a:lnTo>
                <a:lnTo>
                  <a:pt x="81736" y="457224"/>
                </a:lnTo>
                <a:lnTo>
                  <a:pt x="38519" y="440152"/>
                </a:lnTo>
                <a:lnTo>
                  <a:pt x="10177" y="418502"/>
                </a:lnTo>
                <a:lnTo>
                  <a:pt x="0" y="393573"/>
                </a:lnTo>
                <a:lnTo>
                  <a:pt x="0" y="788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36777" y="5261228"/>
            <a:ext cx="4889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Ha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doop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74775" y="4149852"/>
            <a:ext cx="411480" cy="993775"/>
            <a:chOff x="874775" y="4149852"/>
            <a:chExt cx="411480" cy="993775"/>
          </a:xfrm>
        </p:grpSpPr>
        <p:sp>
          <p:nvSpPr>
            <p:cNvPr id="44" name="object 44"/>
            <p:cNvSpPr/>
            <p:nvPr/>
          </p:nvSpPr>
          <p:spPr>
            <a:xfrm>
              <a:off x="880871" y="4155948"/>
              <a:ext cx="399415" cy="981710"/>
            </a:xfrm>
            <a:custGeom>
              <a:avLst/>
              <a:gdLst/>
              <a:ahLst/>
              <a:cxnLst/>
              <a:rect l="l" t="t" r="r" b="b"/>
              <a:pathLst>
                <a:path w="399415" h="981710">
                  <a:moveTo>
                    <a:pt x="399288" y="586358"/>
                  </a:moveTo>
                  <a:lnTo>
                    <a:pt x="360768" y="633038"/>
                  </a:lnTo>
                  <a:lnTo>
                    <a:pt x="317551" y="650129"/>
                  </a:lnTo>
                  <a:lnTo>
                    <a:pt x="262747" y="661331"/>
                  </a:lnTo>
                  <a:lnTo>
                    <a:pt x="199644" y="665352"/>
                  </a:lnTo>
                  <a:lnTo>
                    <a:pt x="136540" y="661331"/>
                  </a:lnTo>
                  <a:lnTo>
                    <a:pt x="81736" y="650129"/>
                  </a:lnTo>
                  <a:lnTo>
                    <a:pt x="38519" y="633038"/>
                  </a:lnTo>
                  <a:lnTo>
                    <a:pt x="10177" y="611350"/>
                  </a:lnTo>
                  <a:lnTo>
                    <a:pt x="0" y="586358"/>
                  </a:lnTo>
                  <a:lnTo>
                    <a:pt x="10177" y="561429"/>
                  </a:lnTo>
                  <a:lnTo>
                    <a:pt x="38519" y="539779"/>
                  </a:lnTo>
                  <a:lnTo>
                    <a:pt x="81736" y="522707"/>
                  </a:lnTo>
                  <a:lnTo>
                    <a:pt x="136540" y="511512"/>
                  </a:lnTo>
                  <a:lnTo>
                    <a:pt x="199644" y="507491"/>
                  </a:lnTo>
                  <a:lnTo>
                    <a:pt x="262747" y="511512"/>
                  </a:lnTo>
                  <a:lnTo>
                    <a:pt x="317551" y="522707"/>
                  </a:lnTo>
                  <a:lnTo>
                    <a:pt x="360768" y="539779"/>
                  </a:lnTo>
                  <a:lnTo>
                    <a:pt x="389110" y="561429"/>
                  </a:lnTo>
                  <a:lnTo>
                    <a:pt x="399288" y="586358"/>
                  </a:lnTo>
                  <a:close/>
                </a:path>
                <a:path w="399415" h="981710">
                  <a:moveTo>
                    <a:pt x="399288" y="586358"/>
                  </a:moveTo>
                  <a:lnTo>
                    <a:pt x="399288" y="902588"/>
                  </a:lnTo>
                  <a:lnTo>
                    <a:pt x="389110" y="927518"/>
                  </a:lnTo>
                  <a:lnTo>
                    <a:pt x="360768" y="949168"/>
                  </a:lnTo>
                  <a:lnTo>
                    <a:pt x="317551" y="966240"/>
                  </a:lnTo>
                  <a:lnTo>
                    <a:pt x="262747" y="977435"/>
                  </a:lnTo>
                  <a:lnTo>
                    <a:pt x="199644" y="981456"/>
                  </a:lnTo>
                  <a:lnTo>
                    <a:pt x="136540" y="977435"/>
                  </a:lnTo>
                  <a:lnTo>
                    <a:pt x="81736" y="966240"/>
                  </a:lnTo>
                  <a:lnTo>
                    <a:pt x="38519" y="949168"/>
                  </a:lnTo>
                  <a:lnTo>
                    <a:pt x="10177" y="927518"/>
                  </a:lnTo>
                  <a:lnTo>
                    <a:pt x="0" y="902588"/>
                  </a:lnTo>
                  <a:lnTo>
                    <a:pt x="0" y="586358"/>
                  </a:lnTo>
                </a:path>
                <a:path w="399415" h="981710">
                  <a:moveTo>
                    <a:pt x="399288" y="78866"/>
                  </a:moveTo>
                  <a:lnTo>
                    <a:pt x="360768" y="125546"/>
                  </a:lnTo>
                  <a:lnTo>
                    <a:pt x="317551" y="142637"/>
                  </a:lnTo>
                  <a:lnTo>
                    <a:pt x="262747" y="153839"/>
                  </a:lnTo>
                  <a:lnTo>
                    <a:pt x="199644" y="157860"/>
                  </a:lnTo>
                  <a:lnTo>
                    <a:pt x="136540" y="153839"/>
                  </a:lnTo>
                  <a:lnTo>
                    <a:pt x="81736" y="142637"/>
                  </a:lnTo>
                  <a:lnTo>
                    <a:pt x="38519" y="125546"/>
                  </a:lnTo>
                  <a:lnTo>
                    <a:pt x="10177" y="103858"/>
                  </a:lnTo>
                  <a:lnTo>
                    <a:pt x="0" y="78866"/>
                  </a:lnTo>
                  <a:lnTo>
                    <a:pt x="10177" y="53937"/>
                  </a:lnTo>
                  <a:lnTo>
                    <a:pt x="38519" y="32287"/>
                  </a:lnTo>
                  <a:lnTo>
                    <a:pt x="81736" y="15215"/>
                  </a:lnTo>
                  <a:lnTo>
                    <a:pt x="136540" y="4020"/>
                  </a:lnTo>
                  <a:lnTo>
                    <a:pt x="199644" y="0"/>
                  </a:lnTo>
                  <a:lnTo>
                    <a:pt x="262747" y="4020"/>
                  </a:lnTo>
                  <a:lnTo>
                    <a:pt x="317551" y="15215"/>
                  </a:lnTo>
                  <a:lnTo>
                    <a:pt x="360768" y="32287"/>
                  </a:lnTo>
                  <a:lnTo>
                    <a:pt x="389110" y="53937"/>
                  </a:lnTo>
                  <a:lnTo>
                    <a:pt x="399288" y="78866"/>
                  </a:lnTo>
                  <a:close/>
                </a:path>
                <a:path w="399415" h="981710">
                  <a:moveTo>
                    <a:pt x="399288" y="78866"/>
                  </a:moveTo>
                  <a:lnTo>
                    <a:pt x="399288" y="395096"/>
                  </a:lnTo>
                  <a:lnTo>
                    <a:pt x="389110" y="420026"/>
                  </a:lnTo>
                  <a:lnTo>
                    <a:pt x="360768" y="441676"/>
                  </a:lnTo>
                  <a:lnTo>
                    <a:pt x="317551" y="458748"/>
                  </a:lnTo>
                  <a:lnTo>
                    <a:pt x="262747" y="469943"/>
                  </a:lnTo>
                  <a:lnTo>
                    <a:pt x="199644" y="473963"/>
                  </a:lnTo>
                  <a:lnTo>
                    <a:pt x="136540" y="469943"/>
                  </a:lnTo>
                  <a:lnTo>
                    <a:pt x="81736" y="458748"/>
                  </a:lnTo>
                  <a:lnTo>
                    <a:pt x="38519" y="441676"/>
                  </a:lnTo>
                  <a:lnTo>
                    <a:pt x="10177" y="420026"/>
                  </a:lnTo>
                  <a:lnTo>
                    <a:pt x="0" y="395096"/>
                  </a:lnTo>
                  <a:lnTo>
                    <a:pt x="0" y="7886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826" y="4891278"/>
              <a:ext cx="220935" cy="1638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826" y="4383786"/>
              <a:ext cx="220935" cy="16383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31442" y="6397548"/>
            <a:ext cx="89293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 supports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 tailor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5351" y="3147822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7195" y="316179"/>
            <a:ext cx="8706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79830" algn="l"/>
                <a:tab pos="1725930" algn="l"/>
                <a:tab pos="3436620" algn="l"/>
                <a:tab pos="7181850" algn="l"/>
                <a:tab pos="831659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	&amp;	S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P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A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F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	B</a:t>
            </a:r>
            <a:r>
              <a:rPr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4039" y="2191511"/>
            <a:ext cx="7405370" cy="1730375"/>
            <a:chOff x="1844039" y="2191511"/>
            <a:chExt cx="7405370" cy="1730375"/>
          </a:xfrm>
        </p:grpSpPr>
        <p:sp>
          <p:nvSpPr>
            <p:cNvPr id="13" name="object 13"/>
            <p:cNvSpPr/>
            <p:nvPr/>
          </p:nvSpPr>
          <p:spPr>
            <a:xfrm>
              <a:off x="1844040" y="2191511"/>
              <a:ext cx="5083175" cy="1506220"/>
            </a:xfrm>
            <a:custGeom>
              <a:avLst/>
              <a:gdLst/>
              <a:ahLst/>
              <a:cxnLst/>
              <a:rect l="l" t="t" r="r" b="b"/>
              <a:pathLst>
                <a:path w="5083175" h="1506220">
                  <a:moveTo>
                    <a:pt x="50800" y="1461262"/>
                  </a:moveTo>
                  <a:lnTo>
                    <a:pt x="0" y="1461262"/>
                  </a:lnTo>
                  <a:lnTo>
                    <a:pt x="0" y="1473962"/>
                  </a:lnTo>
                  <a:lnTo>
                    <a:pt x="50800" y="1473962"/>
                  </a:lnTo>
                  <a:lnTo>
                    <a:pt x="50800" y="1461262"/>
                  </a:lnTo>
                  <a:close/>
                </a:path>
                <a:path w="5083175" h="1506220">
                  <a:moveTo>
                    <a:pt x="139700" y="1461262"/>
                  </a:moveTo>
                  <a:lnTo>
                    <a:pt x="88900" y="1461262"/>
                  </a:lnTo>
                  <a:lnTo>
                    <a:pt x="88900" y="1473962"/>
                  </a:lnTo>
                  <a:lnTo>
                    <a:pt x="139700" y="1473962"/>
                  </a:lnTo>
                  <a:lnTo>
                    <a:pt x="139700" y="1461262"/>
                  </a:lnTo>
                  <a:close/>
                </a:path>
                <a:path w="5083175" h="1506220">
                  <a:moveTo>
                    <a:pt x="228600" y="1461262"/>
                  </a:moveTo>
                  <a:lnTo>
                    <a:pt x="177800" y="1461262"/>
                  </a:lnTo>
                  <a:lnTo>
                    <a:pt x="177800" y="1473962"/>
                  </a:lnTo>
                  <a:lnTo>
                    <a:pt x="228600" y="1473962"/>
                  </a:lnTo>
                  <a:lnTo>
                    <a:pt x="228600" y="1461262"/>
                  </a:lnTo>
                  <a:close/>
                </a:path>
                <a:path w="5083175" h="1506220">
                  <a:moveTo>
                    <a:pt x="317500" y="1461262"/>
                  </a:moveTo>
                  <a:lnTo>
                    <a:pt x="266700" y="1461262"/>
                  </a:lnTo>
                  <a:lnTo>
                    <a:pt x="266700" y="1473962"/>
                  </a:lnTo>
                  <a:lnTo>
                    <a:pt x="317500" y="1473962"/>
                  </a:lnTo>
                  <a:lnTo>
                    <a:pt x="317500" y="1461262"/>
                  </a:lnTo>
                  <a:close/>
                </a:path>
                <a:path w="5083175" h="1506220">
                  <a:moveTo>
                    <a:pt x="406400" y="1461262"/>
                  </a:moveTo>
                  <a:lnTo>
                    <a:pt x="355600" y="1461262"/>
                  </a:lnTo>
                  <a:lnTo>
                    <a:pt x="355600" y="1473962"/>
                  </a:lnTo>
                  <a:lnTo>
                    <a:pt x="406400" y="1473962"/>
                  </a:lnTo>
                  <a:lnTo>
                    <a:pt x="406400" y="1461262"/>
                  </a:lnTo>
                  <a:close/>
                </a:path>
                <a:path w="5083175" h="1506220">
                  <a:moveTo>
                    <a:pt x="495300" y="1461262"/>
                  </a:moveTo>
                  <a:lnTo>
                    <a:pt x="444500" y="1461262"/>
                  </a:lnTo>
                  <a:lnTo>
                    <a:pt x="444500" y="1473962"/>
                  </a:lnTo>
                  <a:lnTo>
                    <a:pt x="495300" y="1473962"/>
                  </a:lnTo>
                  <a:lnTo>
                    <a:pt x="495300" y="1461262"/>
                  </a:lnTo>
                  <a:close/>
                </a:path>
                <a:path w="5083175" h="1506220">
                  <a:moveTo>
                    <a:pt x="584200" y="1461262"/>
                  </a:moveTo>
                  <a:lnTo>
                    <a:pt x="533400" y="1461262"/>
                  </a:lnTo>
                  <a:lnTo>
                    <a:pt x="533400" y="1473962"/>
                  </a:lnTo>
                  <a:lnTo>
                    <a:pt x="584200" y="1473962"/>
                  </a:lnTo>
                  <a:lnTo>
                    <a:pt x="584200" y="1461262"/>
                  </a:lnTo>
                  <a:close/>
                </a:path>
                <a:path w="5083175" h="1506220">
                  <a:moveTo>
                    <a:pt x="673100" y="1461262"/>
                  </a:moveTo>
                  <a:lnTo>
                    <a:pt x="622300" y="1461262"/>
                  </a:lnTo>
                  <a:lnTo>
                    <a:pt x="622300" y="1473962"/>
                  </a:lnTo>
                  <a:lnTo>
                    <a:pt x="673100" y="1473962"/>
                  </a:lnTo>
                  <a:lnTo>
                    <a:pt x="673100" y="1461262"/>
                  </a:lnTo>
                  <a:close/>
                </a:path>
                <a:path w="5083175" h="1506220">
                  <a:moveTo>
                    <a:pt x="806831" y="1467612"/>
                  </a:moveTo>
                  <a:lnTo>
                    <a:pt x="798360" y="1461262"/>
                  </a:lnTo>
                  <a:lnTo>
                    <a:pt x="756031" y="1429512"/>
                  </a:lnTo>
                  <a:lnTo>
                    <a:pt x="756031" y="1461262"/>
                  </a:lnTo>
                  <a:lnTo>
                    <a:pt x="711200" y="1461262"/>
                  </a:lnTo>
                  <a:lnTo>
                    <a:pt x="711200" y="1473962"/>
                  </a:lnTo>
                  <a:lnTo>
                    <a:pt x="756031" y="1473962"/>
                  </a:lnTo>
                  <a:lnTo>
                    <a:pt x="756031" y="1505712"/>
                  </a:lnTo>
                  <a:lnTo>
                    <a:pt x="798360" y="1473962"/>
                  </a:lnTo>
                  <a:lnTo>
                    <a:pt x="806831" y="1467612"/>
                  </a:lnTo>
                  <a:close/>
                </a:path>
                <a:path w="5083175" h="1506220">
                  <a:moveTo>
                    <a:pt x="3405251" y="1098550"/>
                  </a:moveTo>
                  <a:lnTo>
                    <a:pt x="3392551" y="1098550"/>
                  </a:lnTo>
                  <a:lnTo>
                    <a:pt x="3392551" y="1147191"/>
                  </a:lnTo>
                  <a:lnTo>
                    <a:pt x="3395472" y="1149985"/>
                  </a:lnTo>
                  <a:lnTo>
                    <a:pt x="3404616" y="1149985"/>
                  </a:lnTo>
                  <a:lnTo>
                    <a:pt x="3404616" y="1143000"/>
                  </a:lnTo>
                  <a:lnTo>
                    <a:pt x="3405251" y="1143635"/>
                  </a:lnTo>
                  <a:lnTo>
                    <a:pt x="3405251" y="1137285"/>
                  </a:lnTo>
                  <a:lnTo>
                    <a:pt x="3405251" y="1098550"/>
                  </a:lnTo>
                  <a:close/>
                </a:path>
                <a:path w="5083175" h="1506220">
                  <a:moveTo>
                    <a:pt x="3405251" y="1009650"/>
                  </a:moveTo>
                  <a:lnTo>
                    <a:pt x="3392551" y="1009650"/>
                  </a:lnTo>
                  <a:lnTo>
                    <a:pt x="3392551" y="1060450"/>
                  </a:lnTo>
                  <a:lnTo>
                    <a:pt x="3405251" y="1060450"/>
                  </a:lnTo>
                  <a:lnTo>
                    <a:pt x="3405251" y="1009650"/>
                  </a:lnTo>
                  <a:close/>
                </a:path>
                <a:path w="5083175" h="1506220">
                  <a:moveTo>
                    <a:pt x="3405251" y="920750"/>
                  </a:moveTo>
                  <a:lnTo>
                    <a:pt x="3392551" y="920750"/>
                  </a:lnTo>
                  <a:lnTo>
                    <a:pt x="3392551" y="971550"/>
                  </a:lnTo>
                  <a:lnTo>
                    <a:pt x="3405251" y="971550"/>
                  </a:lnTo>
                  <a:lnTo>
                    <a:pt x="3405251" y="920750"/>
                  </a:lnTo>
                  <a:close/>
                </a:path>
                <a:path w="5083175" h="1506220">
                  <a:moveTo>
                    <a:pt x="3405251" y="831850"/>
                  </a:moveTo>
                  <a:lnTo>
                    <a:pt x="3392551" y="831850"/>
                  </a:lnTo>
                  <a:lnTo>
                    <a:pt x="3392551" y="882650"/>
                  </a:lnTo>
                  <a:lnTo>
                    <a:pt x="3405251" y="882650"/>
                  </a:lnTo>
                  <a:lnTo>
                    <a:pt x="3405251" y="831850"/>
                  </a:lnTo>
                  <a:close/>
                </a:path>
                <a:path w="5083175" h="1506220">
                  <a:moveTo>
                    <a:pt x="3405251" y="742950"/>
                  </a:moveTo>
                  <a:lnTo>
                    <a:pt x="3392551" y="742950"/>
                  </a:lnTo>
                  <a:lnTo>
                    <a:pt x="3392551" y="793750"/>
                  </a:lnTo>
                  <a:lnTo>
                    <a:pt x="3405251" y="793750"/>
                  </a:lnTo>
                  <a:lnTo>
                    <a:pt x="3405251" y="742950"/>
                  </a:lnTo>
                  <a:close/>
                </a:path>
                <a:path w="5083175" h="1506220">
                  <a:moveTo>
                    <a:pt x="3405251" y="654050"/>
                  </a:moveTo>
                  <a:lnTo>
                    <a:pt x="3392551" y="654050"/>
                  </a:lnTo>
                  <a:lnTo>
                    <a:pt x="3392551" y="704850"/>
                  </a:lnTo>
                  <a:lnTo>
                    <a:pt x="3405251" y="704850"/>
                  </a:lnTo>
                  <a:lnTo>
                    <a:pt x="3405251" y="654050"/>
                  </a:lnTo>
                  <a:close/>
                </a:path>
                <a:path w="5083175" h="1506220">
                  <a:moveTo>
                    <a:pt x="3405251" y="565150"/>
                  </a:moveTo>
                  <a:lnTo>
                    <a:pt x="3392551" y="565150"/>
                  </a:lnTo>
                  <a:lnTo>
                    <a:pt x="3392551" y="615950"/>
                  </a:lnTo>
                  <a:lnTo>
                    <a:pt x="3405251" y="615950"/>
                  </a:lnTo>
                  <a:lnTo>
                    <a:pt x="3405251" y="565150"/>
                  </a:lnTo>
                  <a:close/>
                </a:path>
                <a:path w="5083175" h="1506220">
                  <a:moveTo>
                    <a:pt x="3405251" y="476250"/>
                  </a:moveTo>
                  <a:lnTo>
                    <a:pt x="3392551" y="476250"/>
                  </a:lnTo>
                  <a:lnTo>
                    <a:pt x="3392551" y="527050"/>
                  </a:lnTo>
                  <a:lnTo>
                    <a:pt x="3405251" y="527050"/>
                  </a:lnTo>
                  <a:lnTo>
                    <a:pt x="3405251" y="476250"/>
                  </a:lnTo>
                  <a:close/>
                </a:path>
                <a:path w="5083175" h="1506220">
                  <a:moveTo>
                    <a:pt x="3405251" y="387350"/>
                  </a:moveTo>
                  <a:lnTo>
                    <a:pt x="3392551" y="387350"/>
                  </a:lnTo>
                  <a:lnTo>
                    <a:pt x="3392551" y="438150"/>
                  </a:lnTo>
                  <a:lnTo>
                    <a:pt x="3405251" y="438150"/>
                  </a:lnTo>
                  <a:lnTo>
                    <a:pt x="3405251" y="387350"/>
                  </a:lnTo>
                  <a:close/>
                </a:path>
                <a:path w="5083175" h="1506220">
                  <a:moveTo>
                    <a:pt x="3405251" y="298450"/>
                  </a:moveTo>
                  <a:lnTo>
                    <a:pt x="3392551" y="298450"/>
                  </a:lnTo>
                  <a:lnTo>
                    <a:pt x="3392551" y="349250"/>
                  </a:lnTo>
                  <a:lnTo>
                    <a:pt x="3405251" y="349250"/>
                  </a:lnTo>
                  <a:lnTo>
                    <a:pt x="3405251" y="298450"/>
                  </a:lnTo>
                  <a:close/>
                </a:path>
                <a:path w="5083175" h="1506220">
                  <a:moveTo>
                    <a:pt x="3405251" y="209550"/>
                  </a:moveTo>
                  <a:lnTo>
                    <a:pt x="3392551" y="209550"/>
                  </a:lnTo>
                  <a:lnTo>
                    <a:pt x="3392551" y="260350"/>
                  </a:lnTo>
                  <a:lnTo>
                    <a:pt x="3405251" y="260350"/>
                  </a:lnTo>
                  <a:lnTo>
                    <a:pt x="3405251" y="209550"/>
                  </a:lnTo>
                  <a:close/>
                </a:path>
                <a:path w="5083175" h="1506220">
                  <a:moveTo>
                    <a:pt x="3405251" y="120650"/>
                  </a:moveTo>
                  <a:lnTo>
                    <a:pt x="3392551" y="120650"/>
                  </a:lnTo>
                  <a:lnTo>
                    <a:pt x="3392551" y="171450"/>
                  </a:lnTo>
                  <a:lnTo>
                    <a:pt x="3405251" y="171450"/>
                  </a:lnTo>
                  <a:lnTo>
                    <a:pt x="3405251" y="120650"/>
                  </a:lnTo>
                  <a:close/>
                </a:path>
                <a:path w="5083175" h="1506220">
                  <a:moveTo>
                    <a:pt x="3405378" y="31750"/>
                  </a:moveTo>
                  <a:lnTo>
                    <a:pt x="3395472" y="31750"/>
                  </a:lnTo>
                  <a:lnTo>
                    <a:pt x="3392551" y="34544"/>
                  </a:lnTo>
                  <a:lnTo>
                    <a:pt x="3392551" y="82550"/>
                  </a:lnTo>
                  <a:lnTo>
                    <a:pt x="3405251" y="82550"/>
                  </a:lnTo>
                  <a:lnTo>
                    <a:pt x="3405251" y="44450"/>
                  </a:lnTo>
                  <a:lnTo>
                    <a:pt x="3405378" y="44450"/>
                  </a:lnTo>
                  <a:lnTo>
                    <a:pt x="3405378" y="38100"/>
                  </a:lnTo>
                  <a:lnTo>
                    <a:pt x="3405378" y="31750"/>
                  </a:lnTo>
                  <a:close/>
                </a:path>
                <a:path w="5083175" h="1506220">
                  <a:moveTo>
                    <a:pt x="3494278" y="31750"/>
                  </a:moveTo>
                  <a:lnTo>
                    <a:pt x="3443478" y="31750"/>
                  </a:lnTo>
                  <a:lnTo>
                    <a:pt x="3443478" y="44450"/>
                  </a:lnTo>
                  <a:lnTo>
                    <a:pt x="3494278" y="44450"/>
                  </a:lnTo>
                  <a:lnTo>
                    <a:pt x="3494278" y="31750"/>
                  </a:lnTo>
                  <a:close/>
                </a:path>
                <a:path w="5083175" h="1506220">
                  <a:moveTo>
                    <a:pt x="3583178" y="31750"/>
                  </a:moveTo>
                  <a:lnTo>
                    <a:pt x="3532378" y="31750"/>
                  </a:lnTo>
                  <a:lnTo>
                    <a:pt x="3532378" y="44450"/>
                  </a:lnTo>
                  <a:lnTo>
                    <a:pt x="3583178" y="44450"/>
                  </a:lnTo>
                  <a:lnTo>
                    <a:pt x="3583178" y="31750"/>
                  </a:lnTo>
                  <a:close/>
                </a:path>
                <a:path w="5083175" h="1506220">
                  <a:moveTo>
                    <a:pt x="3672078" y="31750"/>
                  </a:moveTo>
                  <a:lnTo>
                    <a:pt x="3621278" y="31750"/>
                  </a:lnTo>
                  <a:lnTo>
                    <a:pt x="3621278" y="44450"/>
                  </a:lnTo>
                  <a:lnTo>
                    <a:pt x="3672078" y="44450"/>
                  </a:lnTo>
                  <a:lnTo>
                    <a:pt x="3672078" y="31750"/>
                  </a:lnTo>
                  <a:close/>
                </a:path>
                <a:path w="5083175" h="1506220">
                  <a:moveTo>
                    <a:pt x="3760978" y="31750"/>
                  </a:moveTo>
                  <a:lnTo>
                    <a:pt x="3710178" y="31750"/>
                  </a:lnTo>
                  <a:lnTo>
                    <a:pt x="3710178" y="44450"/>
                  </a:lnTo>
                  <a:lnTo>
                    <a:pt x="3760978" y="44450"/>
                  </a:lnTo>
                  <a:lnTo>
                    <a:pt x="3760978" y="31750"/>
                  </a:lnTo>
                  <a:close/>
                </a:path>
                <a:path w="5083175" h="1506220">
                  <a:moveTo>
                    <a:pt x="3849878" y="31750"/>
                  </a:moveTo>
                  <a:lnTo>
                    <a:pt x="3799078" y="31750"/>
                  </a:lnTo>
                  <a:lnTo>
                    <a:pt x="3799078" y="44450"/>
                  </a:lnTo>
                  <a:lnTo>
                    <a:pt x="3849878" y="44450"/>
                  </a:lnTo>
                  <a:lnTo>
                    <a:pt x="3849878" y="31750"/>
                  </a:lnTo>
                  <a:close/>
                </a:path>
                <a:path w="5083175" h="1506220">
                  <a:moveTo>
                    <a:pt x="3938778" y="31750"/>
                  </a:moveTo>
                  <a:lnTo>
                    <a:pt x="3887978" y="31750"/>
                  </a:lnTo>
                  <a:lnTo>
                    <a:pt x="3887978" y="44450"/>
                  </a:lnTo>
                  <a:lnTo>
                    <a:pt x="3938778" y="44450"/>
                  </a:lnTo>
                  <a:lnTo>
                    <a:pt x="3938778" y="31750"/>
                  </a:lnTo>
                  <a:close/>
                </a:path>
                <a:path w="5083175" h="1506220">
                  <a:moveTo>
                    <a:pt x="4027678" y="31750"/>
                  </a:moveTo>
                  <a:lnTo>
                    <a:pt x="3976878" y="31750"/>
                  </a:lnTo>
                  <a:lnTo>
                    <a:pt x="3976878" y="44450"/>
                  </a:lnTo>
                  <a:lnTo>
                    <a:pt x="4027678" y="44450"/>
                  </a:lnTo>
                  <a:lnTo>
                    <a:pt x="4027678" y="31750"/>
                  </a:lnTo>
                  <a:close/>
                </a:path>
                <a:path w="5083175" h="1506220">
                  <a:moveTo>
                    <a:pt x="4116578" y="31750"/>
                  </a:moveTo>
                  <a:lnTo>
                    <a:pt x="4065778" y="31750"/>
                  </a:lnTo>
                  <a:lnTo>
                    <a:pt x="4065778" y="44450"/>
                  </a:lnTo>
                  <a:lnTo>
                    <a:pt x="4116578" y="44450"/>
                  </a:lnTo>
                  <a:lnTo>
                    <a:pt x="4116578" y="31750"/>
                  </a:lnTo>
                  <a:close/>
                </a:path>
                <a:path w="5083175" h="1506220">
                  <a:moveTo>
                    <a:pt x="4205478" y="31750"/>
                  </a:moveTo>
                  <a:lnTo>
                    <a:pt x="4154678" y="31750"/>
                  </a:lnTo>
                  <a:lnTo>
                    <a:pt x="4154678" y="44450"/>
                  </a:lnTo>
                  <a:lnTo>
                    <a:pt x="4205478" y="44450"/>
                  </a:lnTo>
                  <a:lnTo>
                    <a:pt x="4205478" y="31750"/>
                  </a:lnTo>
                  <a:close/>
                </a:path>
                <a:path w="5083175" h="1506220">
                  <a:moveTo>
                    <a:pt x="4294378" y="31750"/>
                  </a:moveTo>
                  <a:lnTo>
                    <a:pt x="4243578" y="31750"/>
                  </a:lnTo>
                  <a:lnTo>
                    <a:pt x="4243578" y="44450"/>
                  </a:lnTo>
                  <a:lnTo>
                    <a:pt x="4294378" y="44450"/>
                  </a:lnTo>
                  <a:lnTo>
                    <a:pt x="4294378" y="31750"/>
                  </a:lnTo>
                  <a:close/>
                </a:path>
                <a:path w="5083175" h="1506220">
                  <a:moveTo>
                    <a:pt x="4383278" y="31750"/>
                  </a:moveTo>
                  <a:lnTo>
                    <a:pt x="4332478" y="31750"/>
                  </a:lnTo>
                  <a:lnTo>
                    <a:pt x="4332478" y="44450"/>
                  </a:lnTo>
                  <a:lnTo>
                    <a:pt x="4383278" y="44450"/>
                  </a:lnTo>
                  <a:lnTo>
                    <a:pt x="4383278" y="31750"/>
                  </a:lnTo>
                  <a:close/>
                </a:path>
                <a:path w="5083175" h="1506220">
                  <a:moveTo>
                    <a:pt x="4472178" y="31750"/>
                  </a:moveTo>
                  <a:lnTo>
                    <a:pt x="4421378" y="31750"/>
                  </a:lnTo>
                  <a:lnTo>
                    <a:pt x="4421378" y="44450"/>
                  </a:lnTo>
                  <a:lnTo>
                    <a:pt x="4472178" y="44450"/>
                  </a:lnTo>
                  <a:lnTo>
                    <a:pt x="4472178" y="31750"/>
                  </a:lnTo>
                  <a:close/>
                </a:path>
                <a:path w="5083175" h="1506220">
                  <a:moveTo>
                    <a:pt x="4561078" y="31750"/>
                  </a:moveTo>
                  <a:lnTo>
                    <a:pt x="4510278" y="31750"/>
                  </a:lnTo>
                  <a:lnTo>
                    <a:pt x="4510278" y="44450"/>
                  </a:lnTo>
                  <a:lnTo>
                    <a:pt x="4561078" y="44450"/>
                  </a:lnTo>
                  <a:lnTo>
                    <a:pt x="4561078" y="31750"/>
                  </a:lnTo>
                  <a:close/>
                </a:path>
                <a:path w="5083175" h="1506220">
                  <a:moveTo>
                    <a:pt x="4649978" y="31750"/>
                  </a:moveTo>
                  <a:lnTo>
                    <a:pt x="4599178" y="31750"/>
                  </a:lnTo>
                  <a:lnTo>
                    <a:pt x="4599178" y="44450"/>
                  </a:lnTo>
                  <a:lnTo>
                    <a:pt x="4649978" y="44450"/>
                  </a:lnTo>
                  <a:lnTo>
                    <a:pt x="4649978" y="31750"/>
                  </a:lnTo>
                  <a:close/>
                </a:path>
                <a:path w="5083175" h="1506220">
                  <a:moveTo>
                    <a:pt x="4738878" y="31750"/>
                  </a:moveTo>
                  <a:lnTo>
                    <a:pt x="4688078" y="31750"/>
                  </a:lnTo>
                  <a:lnTo>
                    <a:pt x="4688078" y="44450"/>
                  </a:lnTo>
                  <a:lnTo>
                    <a:pt x="4738878" y="44450"/>
                  </a:lnTo>
                  <a:lnTo>
                    <a:pt x="4738878" y="31750"/>
                  </a:lnTo>
                  <a:close/>
                </a:path>
                <a:path w="5083175" h="1506220">
                  <a:moveTo>
                    <a:pt x="4827778" y="31750"/>
                  </a:moveTo>
                  <a:lnTo>
                    <a:pt x="4776978" y="31750"/>
                  </a:lnTo>
                  <a:lnTo>
                    <a:pt x="4776978" y="44450"/>
                  </a:lnTo>
                  <a:lnTo>
                    <a:pt x="4827778" y="44450"/>
                  </a:lnTo>
                  <a:lnTo>
                    <a:pt x="4827778" y="31750"/>
                  </a:lnTo>
                  <a:close/>
                </a:path>
                <a:path w="5083175" h="1506220">
                  <a:moveTo>
                    <a:pt x="4916678" y="31750"/>
                  </a:moveTo>
                  <a:lnTo>
                    <a:pt x="4865878" y="31750"/>
                  </a:lnTo>
                  <a:lnTo>
                    <a:pt x="4865878" y="44450"/>
                  </a:lnTo>
                  <a:lnTo>
                    <a:pt x="4916678" y="44450"/>
                  </a:lnTo>
                  <a:lnTo>
                    <a:pt x="4916678" y="31750"/>
                  </a:lnTo>
                  <a:close/>
                </a:path>
                <a:path w="5083175" h="1506220">
                  <a:moveTo>
                    <a:pt x="5005578" y="31750"/>
                  </a:moveTo>
                  <a:lnTo>
                    <a:pt x="4954778" y="31750"/>
                  </a:lnTo>
                  <a:lnTo>
                    <a:pt x="4954778" y="44450"/>
                  </a:lnTo>
                  <a:lnTo>
                    <a:pt x="5005578" y="44450"/>
                  </a:lnTo>
                  <a:lnTo>
                    <a:pt x="5005578" y="31750"/>
                  </a:lnTo>
                  <a:close/>
                </a:path>
                <a:path w="5083175" h="1506220">
                  <a:moveTo>
                    <a:pt x="5082794" y="38100"/>
                  </a:moveTo>
                  <a:lnTo>
                    <a:pt x="5074323" y="31750"/>
                  </a:lnTo>
                  <a:lnTo>
                    <a:pt x="5031994" y="0"/>
                  </a:lnTo>
                  <a:lnTo>
                    <a:pt x="5031994" y="76200"/>
                  </a:lnTo>
                  <a:lnTo>
                    <a:pt x="5074323" y="44450"/>
                  </a:lnTo>
                  <a:lnTo>
                    <a:pt x="508279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6527" y="3578351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72478" y="3434588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442" y="1764538"/>
            <a:ext cx="8763635" cy="4260215"/>
            <a:chOff x="1758442" y="1764538"/>
            <a:chExt cx="8763635" cy="4260215"/>
          </a:xfrm>
        </p:grpSpPr>
        <p:sp>
          <p:nvSpPr>
            <p:cNvPr id="18" name="object 18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51720" y="4954523"/>
              <a:ext cx="548005" cy="426720"/>
            </a:xfrm>
            <a:custGeom>
              <a:avLst/>
              <a:gdLst/>
              <a:ahLst/>
              <a:cxnLst/>
              <a:rect l="l" t="t" r="r" b="b"/>
              <a:pathLst>
                <a:path w="548004" h="426720">
                  <a:moveTo>
                    <a:pt x="0" y="176783"/>
                  </a:moveTo>
                  <a:lnTo>
                    <a:pt x="225551" y="176783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  <a:path w="548004" h="426720">
                  <a:moveTo>
                    <a:pt x="0" y="42671"/>
                  </a:moveTo>
                  <a:lnTo>
                    <a:pt x="224916" y="42671"/>
                  </a:lnTo>
                </a:path>
                <a:path w="548004" h="426720">
                  <a:moveTo>
                    <a:pt x="39624" y="426719"/>
                  </a:moveTo>
                  <a:lnTo>
                    <a:pt x="263651" y="426719"/>
                  </a:lnTo>
                  <a:lnTo>
                    <a:pt x="263651" y="249936"/>
                  </a:lnTo>
                  <a:lnTo>
                    <a:pt x="39624" y="249936"/>
                  </a:lnTo>
                  <a:lnTo>
                    <a:pt x="39624" y="426719"/>
                  </a:lnTo>
                  <a:close/>
                </a:path>
                <a:path w="548004" h="426720">
                  <a:moveTo>
                    <a:pt x="39624" y="292607"/>
                  </a:moveTo>
                  <a:lnTo>
                    <a:pt x="264540" y="292607"/>
                  </a:lnTo>
                </a:path>
                <a:path w="548004" h="426720">
                  <a:moveTo>
                    <a:pt x="323087" y="274319"/>
                  </a:moveTo>
                  <a:lnTo>
                    <a:pt x="547115" y="274319"/>
                  </a:lnTo>
                  <a:lnTo>
                    <a:pt x="547115" y="97536"/>
                  </a:lnTo>
                  <a:lnTo>
                    <a:pt x="323087" y="97536"/>
                  </a:lnTo>
                  <a:lnTo>
                    <a:pt x="323087" y="274319"/>
                  </a:lnTo>
                  <a:close/>
                </a:path>
                <a:path w="548004" h="426720">
                  <a:moveTo>
                    <a:pt x="323087" y="140207"/>
                  </a:moveTo>
                  <a:lnTo>
                    <a:pt x="548004" y="14020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35542" y="50326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72"/>
                  </a:moveTo>
                  <a:lnTo>
                    <a:pt x="19556" y="1285"/>
                  </a:lnTo>
                  <a:lnTo>
                    <a:pt x="30795" y="0"/>
                  </a:lnTo>
                  <a:lnTo>
                    <a:pt x="41273" y="3000"/>
                  </a:lnTo>
                  <a:lnTo>
                    <a:pt x="49845" y="9715"/>
                  </a:lnTo>
                  <a:lnTo>
                    <a:pt x="55370" y="19573"/>
                  </a:lnTo>
                  <a:lnTo>
                    <a:pt x="56638" y="30739"/>
                  </a:lnTo>
                  <a:lnTo>
                    <a:pt x="53607" y="41179"/>
                  </a:lnTo>
                  <a:lnTo>
                    <a:pt x="46886" y="49738"/>
                  </a:lnTo>
                  <a:lnTo>
                    <a:pt x="37082" y="55260"/>
                  </a:lnTo>
                  <a:lnTo>
                    <a:pt x="25842" y="56546"/>
                  </a:lnTo>
                  <a:lnTo>
                    <a:pt x="15365" y="53546"/>
                  </a:lnTo>
                  <a:lnTo>
                    <a:pt x="6792" y="46831"/>
                  </a:lnTo>
                  <a:lnTo>
                    <a:pt x="1268" y="3697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73639" y="528523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20" h="56514">
                  <a:moveTo>
                    <a:pt x="0" y="28194"/>
                  </a:moveTo>
                  <a:lnTo>
                    <a:pt x="2274" y="17198"/>
                  </a:lnTo>
                  <a:lnTo>
                    <a:pt x="8477" y="8239"/>
                  </a:lnTo>
                  <a:lnTo>
                    <a:pt x="17680" y="2208"/>
                  </a:lnTo>
                  <a:lnTo>
                    <a:pt x="28955" y="0"/>
                  </a:lnTo>
                  <a:lnTo>
                    <a:pt x="40231" y="2208"/>
                  </a:lnTo>
                  <a:lnTo>
                    <a:pt x="49434" y="8239"/>
                  </a:lnTo>
                  <a:lnTo>
                    <a:pt x="55637" y="17198"/>
                  </a:lnTo>
                  <a:lnTo>
                    <a:pt x="57911" y="28194"/>
                  </a:lnTo>
                  <a:lnTo>
                    <a:pt x="55637" y="39189"/>
                  </a:lnTo>
                  <a:lnTo>
                    <a:pt x="49434" y="48148"/>
                  </a:lnTo>
                  <a:lnTo>
                    <a:pt x="40231" y="54179"/>
                  </a:lnTo>
                  <a:lnTo>
                    <a:pt x="28955" y="56388"/>
                  </a:lnTo>
                  <a:lnTo>
                    <a:pt x="17680" y="54179"/>
                  </a:lnTo>
                  <a:lnTo>
                    <a:pt x="8477" y="48148"/>
                  </a:lnTo>
                  <a:lnTo>
                    <a:pt x="2274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58227" y="513166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03"/>
                  </a:lnTo>
                  <a:lnTo>
                    <a:pt x="1035" y="20181"/>
                  </a:lnTo>
                  <a:lnTo>
                    <a:pt x="6072" y="10548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497"/>
                  </a:lnTo>
                  <a:lnTo>
                    <a:pt x="55518" y="36325"/>
                  </a:lnTo>
                  <a:lnTo>
                    <a:pt x="50482" y="45987"/>
                  </a:lnTo>
                  <a:lnTo>
                    <a:pt x="41802" y="53232"/>
                  </a:lnTo>
                  <a:lnTo>
                    <a:pt x="31057" y="56536"/>
                  </a:lnTo>
                  <a:lnTo>
                    <a:pt x="20228" y="55471"/>
                  </a:lnTo>
                  <a:lnTo>
                    <a:pt x="10566" y="50428"/>
                  </a:lnTo>
                  <a:lnTo>
                    <a:pt x="3321" y="41802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72116" y="5073396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3" y="0"/>
                  </a:moveTo>
                  <a:lnTo>
                    <a:pt x="286892" y="77977"/>
                  </a:lnTo>
                </a:path>
                <a:path w="289559" h="220345">
                  <a:moveTo>
                    <a:pt x="0" y="15239"/>
                  </a:moveTo>
                  <a:lnTo>
                    <a:pt x="29972" y="212216"/>
                  </a:lnTo>
                </a:path>
                <a:path w="289559" h="220345">
                  <a:moveTo>
                    <a:pt x="289178" y="100583"/>
                  </a:moveTo>
                  <a:lnTo>
                    <a:pt x="50291" y="22034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91344" y="2208276"/>
              <a:ext cx="352425" cy="472440"/>
            </a:xfrm>
            <a:custGeom>
              <a:avLst/>
              <a:gdLst/>
              <a:ahLst/>
              <a:cxnLst/>
              <a:rect l="l" t="t" r="r" b="b"/>
              <a:pathLst>
                <a:path w="352425" h="472439">
                  <a:moveTo>
                    <a:pt x="352044" y="69596"/>
                  </a:moveTo>
                  <a:lnTo>
                    <a:pt x="338202" y="96650"/>
                  </a:lnTo>
                  <a:lnTo>
                    <a:pt x="300466" y="118776"/>
                  </a:lnTo>
                  <a:lnTo>
                    <a:pt x="244512" y="133711"/>
                  </a:lnTo>
                  <a:lnTo>
                    <a:pt x="176022" y="139191"/>
                  </a:lnTo>
                  <a:lnTo>
                    <a:pt x="107531" y="133711"/>
                  </a:lnTo>
                  <a:lnTo>
                    <a:pt x="51577" y="118776"/>
                  </a:lnTo>
                  <a:lnTo>
                    <a:pt x="13841" y="96650"/>
                  </a:lnTo>
                  <a:lnTo>
                    <a:pt x="0" y="69596"/>
                  </a:lnTo>
                  <a:lnTo>
                    <a:pt x="13841" y="42487"/>
                  </a:lnTo>
                  <a:lnTo>
                    <a:pt x="51577" y="20367"/>
                  </a:lnTo>
                  <a:lnTo>
                    <a:pt x="107531" y="5462"/>
                  </a:lnTo>
                  <a:lnTo>
                    <a:pt x="176022" y="0"/>
                  </a:lnTo>
                  <a:lnTo>
                    <a:pt x="244512" y="5462"/>
                  </a:lnTo>
                  <a:lnTo>
                    <a:pt x="300466" y="20367"/>
                  </a:lnTo>
                  <a:lnTo>
                    <a:pt x="338202" y="42487"/>
                  </a:lnTo>
                  <a:lnTo>
                    <a:pt x="352044" y="69596"/>
                  </a:lnTo>
                  <a:close/>
                </a:path>
                <a:path w="352425" h="472439">
                  <a:moveTo>
                    <a:pt x="352044" y="69596"/>
                  </a:moveTo>
                  <a:lnTo>
                    <a:pt x="352044" y="402844"/>
                  </a:lnTo>
                  <a:lnTo>
                    <a:pt x="338202" y="429952"/>
                  </a:lnTo>
                  <a:lnTo>
                    <a:pt x="300466" y="452072"/>
                  </a:lnTo>
                  <a:lnTo>
                    <a:pt x="244512" y="466977"/>
                  </a:lnTo>
                  <a:lnTo>
                    <a:pt x="176022" y="472439"/>
                  </a:lnTo>
                  <a:lnTo>
                    <a:pt x="107531" y="466977"/>
                  </a:lnTo>
                  <a:lnTo>
                    <a:pt x="51577" y="452072"/>
                  </a:lnTo>
                  <a:lnTo>
                    <a:pt x="13841" y="429952"/>
                  </a:lnTo>
                  <a:lnTo>
                    <a:pt x="0" y="402844"/>
                  </a:lnTo>
                  <a:lnTo>
                    <a:pt x="0" y="6959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167975" y="1783"/>
                  </a:lnTo>
                  <a:lnTo>
                    <a:pt x="135048" y="16748"/>
                  </a:lnTo>
                  <a:lnTo>
                    <a:pt x="109813" y="40737"/>
                  </a:lnTo>
                  <a:lnTo>
                    <a:pt x="95376" y="69596"/>
                  </a:lnTo>
                  <a:lnTo>
                    <a:pt x="54042" y="67413"/>
                  </a:lnTo>
                  <a:lnTo>
                    <a:pt x="23971" y="85185"/>
                  </a:lnTo>
                  <a:lnTo>
                    <a:pt x="5758" y="113672"/>
                  </a:lnTo>
                  <a:lnTo>
                    <a:pt x="0" y="143637"/>
                  </a:lnTo>
                  <a:lnTo>
                    <a:pt x="5770" y="171336"/>
                  </a:lnTo>
                  <a:lnTo>
                    <a:pt x="20923" y="196262"/>
                  </a:lnTo>
                  <a:lnTo>
                    <a:pt x="44219" y="214306"/>
                  </a:lnTo>
                  <a:lnTo>
                    <a:pt x="74422" y="221361"/>
                  </a:lnTo>
                  <a:lnTo>
                    <a:pt x="291846" y="221361"/>
                  </a:lnTo>
                  <a:lnTo>
                    <a:pt x="314039" y="216044"/>
                  </a:lnTo>
                  <a:lnTo>
                    <a:pt x="330041" y="202644"/>
                  </a:lnTo>
                  <a:lnTo>
                    <a:pt x="339709" y="185267"/>
                  </a:lnTo>
                  <a:lnTo>
                    <a:pt x="342900" y="168021"/>
                  </a:lnTo>
                  <a:lnTo>
                    <a:pt x="340653" y="153800"/>
                  </a:lnTo>
                  <a:lnTo>
                    <a:pt x="332930" y="137699"/>
                  </a:lnTo>
                  <a:lnTo>
                    <a:pt x="317968" y="123551"/>
                  </a:lnTo>
                  <a:lnTo>
                    <a:pt x="294004" y="115188"/>
                  </a:lnTo>
                  <a:lnTo>
                    <a:pt x="290889" y="75580"/>
                  </a:lnTo>
                  <a:lnTo>
                    <a:pt x="272700" y="40544"/>
                  </a:lnTo>
                  <a:lnTo>
                    <a:pt x="243034" y="14033"/>
                  </a:lnTo>
                  <a:lnTo>
                    <a:pt x="205485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243034" y="14033"/>
                  </a:lnTo>
                  <a:lnTo>
                    <a:pt x="272700" y="40544"/>
                  </a:lnTo>
                  <a:lnTo>
                    <a:pt x="290889" y="75580"/>
                  </a:lnTo>
                  <a:lnTo>
                    <a:pt x="294004" y="115188"/>
                  </a:lnTo>
                  <a:lnTo>
                    <a:pt x="317968" y="123551"/>
                  </a:lnTo>
                  <a:lnTo>
                    <a:pt x="332930" y="137699"/>
                  </a:lnTo>
                  <a:lnTo>
                    <a:pt x="340653" y="153800"/>
                  </a:lnTo>
                  <a:lnTo>
                    <a:pt x="342900" y="168021"/>
                  </a:lnTo>
                  <a:lnTo>
                    <a:pt x="339709" y="185267"/>
                  </a:lnTo>
                  <a:lnTo>
                    <a:pt x="330041" y="202644"/>
                  </a:lnTo>
                  <a:lnTo>
                    <a:pt x="314039" y="216044"/>
                  </a:lnTo>
                  <a:lnTo>
                    <a:pt x="291846" y="221361"/>
                  </a:lnTo>
                  <a:lnTo>
                    <a:pt x="74422" y="221361"/>
                  </a:lnTo>
                  <a:lnTo>
                    <a:pt x="44219" y="214306"/>
                  </a:lnTo>
                  <a:lnTo>
                    <a:pt x="20923" y="196262"/>
                  </a:lnTo>
                  <a:lnTo>
                    <a:pt x="5770" y="171336"/>
                  </a:lnTo>
                  <a:lnTo>
                    <a:pt x="0" y="143637"/>
                  </a:lnTo>
                  <a:lnTo>
                    <a:pt x="5758" y="113672"/>
                  </a:lnTo>
                  <a:lnTo>
                    <a:pt x="23971" y="85185"/>
                  </a:lnTo>
                  <a:lnTo>
                    <a:pt x="54042" y="67413"/>
                  </a:lnTo>
                  <a:lnTo>
                    <a:pt x="95376" y="69596"/>
                  </a:lnTo>
                  <a:lnTo>
                    <a:pt x="109813" y="40737"/>
                  </a:lnTo>
                  <a:lnTo>
                    <a:pt x="135048" y="16748"/>
                  </a:lnTo>
                  <a:lnTo>
                    <a:pt x="167975" y="1783"/>
                  </a:lnTo>
                  <a:lnTo>
                    <a:pt x="205485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187939" y="3334512"/>
              <a:ext cx="76200" cy="1209040"/>
            </a:xfrm>
            <a:custGeom>
              <a:avLst/>
              <a:gdLst/>
              <a:ahLst/>
              <a:cxnLst/>
              <a:rect l="l" t="t" r="r" b="b"/>
              <a:pathLst>
                <a:path w="76200" h="1209039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209039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209039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209039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209039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209039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209039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209039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209039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2000"/>
                  </a:lnTo>
                  <a:lnTo>
                    <a:pt x="44450" y="762000"/>
                  </a:lnTo>
                  <a:lnTo>
                    <a:pt x="44450" y="711200"/>
                  </a:lnTo>
                  <a:close/>
                </a:path>
                <a:path w="76200" h="1209039">
                  <a:moveTo>
                    <a:pt x="44450" y="800100"/>
                  </a:moveTo>
                  <a:lnTo>
                    <a:pt x="31750" y="800100"/>
                  </a:lnTo>
                  <a:lnTo>
                    <a:pt x="31750" y="850900"/>
                  </a:lnTo>
                  <a:lnTo>
                    <a:pt x="44450" y="850900"/>
                  </a:lnTo>
                  <a:lnTo>
                    <a:pt x="44450" y="800100"/>
                  </a:lnTo>
                  <a:close/>
                </a:path>
                <a:path w="76200" h="1209039">
                  <a:moveTo>
                    <a:pt x="44450" y="889000"/>
                  </a:moveTo>
                  <a:lnTo>
                    <a:pt x="31750" y="889000"/>
                  </a:lnTo>
                  <a:lnTo>
                    <a:pt x="31750" y="939800"/>
                  </a:lnTo>
                  <a:lnTo>
                    <a:pt x="44450" y="939800"/>
                  </a:lnTo>
                  <a:lnTo>
                    <a:pt x="44450" y="889000"/>
                  </a:lnTo>
                  <a:close/>
                </a:path>
                <a:path w="76200" h="1209039">
                  <a:moveTo>
                    <a:pt x="44450" y="977900"/>
                  </a:moveTo>
                  <a:lnTo>
                    <a:pt x="31750" y="977900"/>
                  </a:lnTo>
                  <a:lnTo>
                    <a:pt x="31750" y="1028700"/>
                  </a:lnTo>
                  <a:lnTo>
                    <a:pt x="44450" y="1028700"/>
                  </a:lnTo>
                  <a:lnTo>
                    <a:pt x="44450" y="977900"/>
                  </a:lnTo>
                  <a:close/>
                </a:path>
                <a:path w="76200" h="1209039">
                  <a:moveTo>
                    <a:pt x="44450" y="1066800"/>
                  </a:moveTo>
                  <a:lnTo>
                    <a:pt x="31750" y="10668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66800"/>
                  </a:lnTo>
                  <a:close/>
                </a:path>
                <a:path w="76200" h="1209039">
                  <a:moveTo>
                    <a:pt x="31750" y="1158239"/>
                  </a:moveTo>
                  <a:lnTo>
                    <a:pt x="0" y="1158239"/>
                  </a:lnTo>
                  <a:lnTo>
                    <a:pt x="38100" y="1209039"/>
                  </a:lnTo>
                  <a:lnTo>
                    <a:pt x="66675" y="1170939"/>
                  </a:lnTo>
                  <a:lnTo>
                    <a:pt x="31750" y="1170939"/>
                  </a:lnTo>
                  <a:lnTo>
                    <a:pt x="31750" y="1158239"/>
                  </a:lnTo>
                  <a:close/>
                </a:path>
                <a:path w="76200" h="1209039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70939"/>
                  </a:lnTo>
                  <a:lnTo>
                    <a:pt x="44450" y="1170939"/>
                  </a:lnTo>
                  <a:lnTo>
                    <a:pt x="44450" y="1155700"/>
                  </a:lnTo>
                  <a:close/>
                </a:path>
                <a:path w="76200" h="1209039">
                  <a:moveTo>
                    <a:pt x="76200" y="1158239"/>
                  </a:moveTo>
                  <a:lnTo>
                    <a:pt x="44450" y="1158239"/>
                  </a:lnTo>
                  <a:lnTo>
                    <a:pt x="44450" y="1170939"/>
                  </a:lnTo>
                  <a:lnTo>
                    <a:pt x="66675" y="1170939"/>
                  </a:lnTo>
                  <a:lnTo>
                    <a:pt x="76200" y="115823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29" name="object 29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32035" y="1860804"/>
            <a:ext cx="1586865" cy="14128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4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Segoe UI Semibold"/>
              <a:cs typeface="Segoe UI Semibold"/>
            </a:endParaRPr>
          </a:p>
          <a:p>
            <a:pPr marR="106680" algn="ctr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238760" marR="227329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Database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32035" y="4604003"/>
            <a:ext cx="1586865" cy="12985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55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Cubes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Segoe UI Semibold"/>
              <a:cs typeface="Segoe UI Semibold"/>
            </a:endParaRPr>
          </a:p>
          <a:p>
            <a:pPr marL="118110" marR="109855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07792" y="2037588"/>
            <a:ext cx="8997950" cy="3254375"/>
            <a:chOff x="2907792" y="2037588"/>
            <a:chExt cx="8997950" cy="3254375"/>
          </a:xfrm>
        </p:grpSpPr>
        <p:sp>
          <p:nvSpPr>
            <p:cNvPr id="39" name="object 39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58227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075" y="3523488"/>
              <a:ext cx="472440" cy="2042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5972" y="3736848"/>
              <a:ext cx="205740" cy="15544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40980" y="2133599"/>
              <a:ext cx="3703954" cy="3158490"/>
            </a:xfrm>
            <a:custGeom>
              <a:avLst/>
              <a:gdLst/>
              <a:ahLst/>
              <a:cxnLst/>
              <a:rect l="l" t="t" r="r" b="b"/>
              <a:pathLst>
                <a:path w="3703954" h="315849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703954" h="3158490">
                  <a:moveTo>
                    <a:pt x="88900" y="168910"/>
                  </a:moveTo>
                  <a:lnTo>
                    <a:pt x="50990" y="168821"/>
                  </a:lnTo>
                  <a:lnTo>
                    <a:pt x="52197" y="137541"/>
                  </a:lnTo>
                  <a:lnTo>
                    <a:pt x="0" y="173736"/>
                  </a:lnTo>
                  <a:lnTo>
                    <a:pt x="49276" y="213741"/>
                  </a:lnTo>
                  <a:lnTo>
                    <a:pt x="50507" y="181521"/>
                  </a:lnTo>
                  <a:lnTo>
                    <a:pt x="88900" y="181610"/>
                  </a:lnTo>
                  <a:lnTo>
                    <a:pt x="88900" y="168910"/>
                  </a:lnTo>
                  <a:close/>
                </a:path>
                <a:path w="3703954" h="315849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703954" h="3158490">
                  <a:moveTo>
                    <a:pt x="177800" y="168910"/>
                  </a:moveTo>
                  <a:lnTo>
                    <a:pt x="127000" y="168910"/>
                  </a:lnTo>
                  <a:lnTo>
                    <a:pt x="127000" y="181610"/>
                  </a:lnTo>
                  <a:lnTo>
                    <a:pt x="177800" y="181610"/>
                  </a:lnTo>
                  <a:lnTo>
                    <a:pt x="177800" y="168910"/>
                  </a:lnTo>
                  <a:close/>
                </a:path>
                <a:path w="3703954" h="315849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703954" h="3158490">
                  <a:moveTo>
                    <a:pt x="266700" y="168910"/>
                  </a:moveTo>
                  <a:lnTo>
                    <a:pt x="215900" y="168910"/>
                  </a:lnTo>
                  <a:lnTo>
                    <a:pt x="215900" y="181610"/>
                  </a:lnTo>
                  <a:lnTo>
                    <a:pt x="266700" y="181610"/>
                  </a:lnTo>
                  <a:lnTo>
                    <a:pt x="266700" y="168910"/>
                  </a:lnTo>
                  <a:close/>
                </a:path>
                <a:path w="3703954" h="315849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3703954" h="3158490">
                  <a:moveTo>
                    <a:pt x="355600" y="169037"/>
                  </a:moveTo>
                  <a:lnTo>
                    <a:pt x="304800" y="169037"/>
                  </a:lnTo>
                  <a:lnTo>
                    <a:pt x="304800" y="181737"/>
                  </a:lnTo>
                  <a:lnTo>
                    <a:pt x="355600" y="181737"/>
                  </a:lnTo>
                  <a:lnTo>
                    <a:pt x="355600" y="169037"/>
                  </a:lnTo>
                  <a:close/>
                </a:path>
                <a:path w="3703954" h="315849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3703954" h="3158490">
                  <a:moveTo>
                    <a:pt x="444500" y="169037"/>
                  </a:moveTo>
                  <a:lnTo>
                    <a:pt x="393700" y="169037"/>
                  </a:lnTo>
                  <a:lnTo>
                    <a:pt x="393700" y="181737"/>
                  </a:lnTo>
                  <a:lnTo>
                    <a:pt x="444500" y="181737"/>
                  </a:lnTo>
                  <a:lnTo>
                    <a:pt x="444500" y="169037"/>
                  </a:lnTo>
                  <a:close/>
                </a:path>
                <a:path w="3703954" h="315849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3703954" h="3158490">
                  <a:moveTo>
                    <a:pt x="533400" y="169037"/>
                  </a:moveTo>
                  <a:lnTo>
                    <a:pt x="482600" y="169037"/>
                  </a:lnTo>
                  <a:lnTo>
                    <a:pt x="482600" y="181737"/>
                  </a:lnTo>
                  <a:lnTo>
                    <a:pt x="533400" y="181737"/>
                  </a:lnTo>
                  <a:lnTo>
                    <a:pt x="533400" y="169037"/>
                  </a:lnTo>
                  <a:close/>
                </a:path>
                <a:path w="3703954" h="315849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3703954" h="3158490">
                  <a:moveTo>
                    <a:pt x="622300" y="169164"/>
                  </a:moveTo>
                  <a:lnTo>
                    <a:pt x="571500" y="169164"/>
                  </a:lnTo>
                  <a:lnTo>
                    <a:pt x="571500" y="181864"/>
                  </a:lnTo>
                  <a:lnTo>
                    <a:pt x="622300" y="181864"/>
                  </a:lnTo>
                  <a:lnTo>
                    <a:pt x="622300" y="169164"/>
                  </a:lnTo>
                  <a:close/>
                </a:path>
                <a:path w="3703954" h="315849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3703954" h="3158490">
                  <a:moveTo>
                    <a:pt x="711200" y="169164"/>
                  </a:moveTo>
                  <a:lnTo>
                    <a:pt x="660400" y="169164"/>
                  </a:lnTo>
                  <a:lnTo>
                    <a:pt x="660400" y="181864"/>
                  </a:lnTo>
                  <a:lnTo>
                    <a:pt x="711200" y="181864"/>
                  </a:lnTo>
                  <a:lnTo>
                    <a:pt x="711200" y="169164"/>
                  </a:lnTo>
                  <a:close/>
                </a:path>
                <a:path w="3703954" h="315849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3703954" h="3158490">
                  <a:moveTo>
                    <a:pt x="800100" y="169291"/>
                  </a:moveTo>
                  <a:lnTo>
                    <a:pt x="749300" y="169164"/>
                  </a:lnTo>
                  <a:lnTo>
                    <a:pt x="749300" y="181864"/>
                  </a:lnTo>
                  <a:lnTo>
                    <a:pt x="800100" y="181991"/>
                  </a:lnTo>
                  <a:lnTo>
                    <a:pt x="800100" y="169291"/>
                  </a:lnTo>
                  <a:close/>
                </a:path>
                <a:path w="3703954" h="315849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3703954" h="3158490">
                  <a:moveTo>
                    <a:pt x="889000" y="169291"/>
                  </a:moveTo>
                  <a:lnTo>
                    <a:pt x="838200" y="169291"/>
                  </a:lnTo>
                  <a:lnTo>
                    <a:pt x="838200" y="181991"/>
                  </a:lnTo>
                  <a:lnTo>
                    <a:pt x="889000" y="181991"/>
                  </a:lnTo>
                  <a:lnTo>
                    <a:pt x="889000" y="169291"/>
                  </a:lnTo>
                  <a:close/>
                </a:path>
                <a:path w="3703954" h="315849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3703954" h="3158490">
                  <a:moveTo>
                    <a:pt x="962152" y="1124839"/>
                  </a:moveTo>
                  <a:lnTo>
                    <a:pt x="949452" y="1124839"/>
                  </a:lnTo>
                  <a:lnTo>
                    <a:pt x="949452" y="1175639"/>
                  </a:lnTo>
                  <a:lnTo>
                    <a:pt x="962152" y="1175639"/>
                  </a:lnTo>
                  <a:lnTo>
                    <a:pt x="962152" y="1124839"/>
                  </a:lnTo>
                  <a:close/>
                </a:path>
                <a:path w="3703954" h="3158490">
                  <a:moveTo>
                    <a:pt x="962152" y="1035939"/>
                  </a:moveTo>
                  <a:lnTo>
                    <a:pt x="949452" y="1035939"/>
                  </a:lnTo>
                  <a:lnTo>
                    <a:pt x="949452" y="1086739"/>
                  </a:lnTo>
                  <a:lnTo>
                    <a:pt x="962152" y="1086739"/>
                  </a:lnTo>
                  <a:lnTo>
                    <a:pt x="962152" y="1035939"/>
                  </a:lnTo>
                  <a:close/>
                </a:path>
                <a:path w="3703954" h="3158490">
                  <a:moveTo>
                    <a:pt x="962152" y="947039"/>
                  </a:moveTo>
                  <a:lnTo>
                    <a:pt x="949452" y="947039"/>
                  </a:lnTo>
                  <a:lnTo>
                    <a:pt x="949452" y="997839"/>
                  </a:lnTo>
                  <a:lnTo>
                    <a:pt x="962152" y="997839"/>
                  </a:lnTo>
                  <a:lnTo>
                    <a:pt x="962152" y="947039"/>
                  </a:lnTo>
                  <a:close/>
                </a:path>
                <a:path w="3703954" h="3158490">
                  <a:moveTo>
                    <a:pt x="962152" y="858139"/>
                  </a:moveTo>
                  <a:lnTo>
                    <a:pt x="949452" y="858139"/>
                  </a:lnTo>
                  <a:lnTo>
                    <a:pt x="949452" y="908939"/>
                  </a:lnTo>
                  <a:lnTo>
                    <a:pt x="962152" y="908939"/>
                  </a:lnTo>
                  <a:lnTo>
                    <a:pt x="962152" y="858139"/>
                  </a:lnTo>
                  <a:close/>
                </a:path>
                <a:path w="3703954" h="3158490">
                  <a:moveTo>
                    <a:pt x="962152" y="769239"/>
                  </a:moveTo>
                  <a:lnTo>
                    <a:pt x="949452" y="769239"/>
                  </a:lnTo>
                  <a:lnTo>
                    <a:pt x="949452" y="820039"/>
                  </a:lnTo>
                  <a:lnTo>
                    <a:pt x="962152" y="820039"/>
                  </a:lnTo>
                  <a:lnTo>
                    <a:pt x="962152" y="769239"/>
                  </a:lnTo>
                  <a:close/>
                </a:path>
                <a:path w="3703954" h="3158490">
                  <a:moveTo>
                    <a:pt x="962152" y="680339"/>
                  </a:moveTo>
                  <a:lnTo>
                    <a:pt x="949452" y="680339"/>
                  </a:lnTo>
                  <a:lnTo>
                    <a:pt x="949452" y="731139"/>
                  </a:lnTo>
                  <a:lnTo>
                    <a:pt x="962152" y="731139"/>
                  </a:lnTo>
                  <a:lnTo>
                    <a:pt x="962152" y="680339"/>
                  </a:lnTo>
                  <a:close/>
                </a:path>
                <a:path w="3703954" h="3158490">
                  <a:moveTo>
                    <a:pt x="962152" y="591439"/>
                  </a:moveTo>
                  <a:lnTo>
                    <a:pt x="949452" y="591439"/>
                  </a:lnTo>
                  <a:lnTo>
                    <a:pt x="949452" y="642239"/>
                  </a:lnTo>
                  <a:lnTo>
                    <a:pt x="962152" y="642239"/>
                  </a:lnTo>
                  <a:lnTo>
                    <a:pt x="962152" y="591439"/>
                  </a:lnTo>
                  <a:close/>
                </a:path>
                <a:path w="3703954" h="3158490">
                  <a:moveTo>
                    <a:pt x="962152" y="502539"/>
                  </a:moveTo>
                  <a:lnTo>
                    <a:pt x="949452" y="502539"/>
                  </a:lnTo>
                  <a:lnTo>
                    <a:pt x="949452" y="553339"/>
                  </a:lnTo>
                  <a:lnTo>
                    <a:pt x="962152" y="553339"/>
                  </a:lnTo>
                  <a:lnTo>
                    <a:pt x="962152" y="502539"/>
                  </a:lnTo>
                  <a:close/>
                </a:path>
                <a:path w="3703954" h="3158490">
                  <a:moveTo>
                    <a:pt x="962152" y="413639"/>
                  </a:moveTo>
                  <a:lnTo>
                    <a:pt x="949452" y="413639"/>
                  </a:lnTo>
                  <a:lnTo>
                    <a:pt x="949452" y="464439"/>
                  </a:lnTo>
                  <a:lnTo>
                    <a:pt x="962152" y="464439"/>
                  </a:lnTo>
                  <a:lnTo>
                    <a:pt x="962152" y="413639"/>
                  </a:lnTo>
                  <a:close/>
                </a:path>
                <a:path w="3703954" h="3158490">
                  <a:moveTo>
                    <a:pt x="962152" y="324739"/>
                  </a:moveTo>
                  <a:lnTo>
                    <a:pt x="949452" y="324739"/>
                  </a:lnTo>
                  <a:lnTo>
                    <a:pt x="949452" y="375539"/>
                  </a:lnTo>
                  <a:lnTo>
                    <a:pt x="962152" y="375539"/>
                  </a:lnTo>
                  <a:lnTo>
                    <a:pt x="962152" y="324739"/>
                  </a:lnTo>
                  <a:close/>
                </a:path>
                <a:path w="3703954" h="3158490">
                  <a:moveTo>
                    <a:pt x="962152" y="235839"/>
                  </a:moveTo>
                  <a:lnTo>
                    <a:pt x="949452" y="235839"/>
                  </a:lnTo>
                  <a:lnTo>
                    <a:pt x="949452" y="286639"/>
                  </a:lnTo>
                  <a:lnTo>
                    <a:pt x="962152" y="286639"/>
                  </a:lnTo>
                  <a:lnTo>
                    <a:pt x="962152" y="235839"/>
                  </a:lnTo>
                  <a:close/>
                </a:path>
                <a:path w="3703954" h="3158490">
                  <a:moveTo>
                    <a:pt x="962152" y="172212"/>
                  </a:moveTo>
                  <a:lnTo>
                    <a:pt x="959231" y="169291"/>
                  </a:lnTo>
                  <a:lnTo>
                    <a:pt x="927100" y="169291"/>
                  </a:lnTo>
                  <a:lnTo>
                    <a:pt x="927100" y="181991"/>
                  </a:lnTo>
                  <a:lnTo>
                    <a:pt x="949452" y="181991"/>
                  </a:lnTo>
                  <a:lnTo>
                    <a:pt x="949452" y="197739"/>
                  </a:lnTo>
                  <a:lnTo>
                    <a:pt x="962152" y="197739"/>
                  </a:lnTo>
                  <a:lnTo>
                    <a:pt x="962152" y="181991"/>
                  </a:lnTo>
                  <a:lnTo>
                    <a:pt x="962152" y="175641"/>
                  </a:lnTo>
                  <a:lnTo>
                    <a:pt x="962152" y="172212"/>
                  </a:lnTo>
                  <a:close/>
                </a:path>
                <a:path w="3703954" h="3158490">
                  <a:moveTo>
                    <a:pt x="993902" y="1210818"/>
                  </a:moveTo>
                  <a:lnTo>
                    <a:pt x="917702" y="1210818"/>
                  </a:lnTo>
                  <a:lnTo>
                    <a:pt x="955802" y="1261618"/>
                  </a:lnTo>
                  <a:lnTo>
                    <a:pt x="984377" y="1223518"/>
                  </a:lnTo>
                  <a:lnTo>
                    <a:pt x="991704" y="1213739"/>
                  </a:lnTo>
                  <a:lnTo>
                    <a:pt x="993902" y="1210818"/>
                  </a:lnTo>
                  <a:close/>
                </a:path>
                <a:path w="3703954" h="315849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3703954" h="315849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3703954" h="3158490">
                  <a:moveTo>
                    <a:pt x="1182878" y="1122680"/>
                  </a:moveTo>
                  <a:lnTo>
                    <a:pt x="1170178" y="1122680"/>
                  </a:lnTo>
                  <a:lnTo>
                    <a:pt x="1170178" y="1173480"/>
                  </a:lnTo>
                  <a:lnTo>
                    <a:pt x="1182878" y="1173480"/>
                  </a:lnTo>
                  <a:lnTo>
                    <a:pt x="1182878" y="1122680"/>
                  </a:lnTo>
                  <a:close/>
                </a:path>
                <a:path w="3703954" h="3158490">
                  <a:moveTo>
                    <a:pt x="1182878" y="1033780"/>
                  </a:moveTo>
                  <a:lnTo>
                    <a:pt x="1170178" y="1033780"/>
                  </a:lnTo>
                  <a:lnTo>
                    <a:pt x="1170178" y="1084580"/>
                  </a:lnTo>
                  <a:lnTo>
                    <a:pt x="1182878" y="1084580"/>
                  </a:lnTo>
                  <a:lnTo>
                    <a:pt x="1182878" y="1033780"/>
                  </a:lnTo>
                  <a:close/>
                </a:path>
                <a:path w="3703954" h="3158490">
                  <a:moveTo>
                    <a:pt x="1182878" y="944880"/>
                  </a:moveTo>
                  <a:lnTo>
                    <a:pt x="1170178" y="944880"/>
                  </a:lnTo>
                  <a:lnTo>
                    <a:pt x="1170178" y="995680"/>
                  </a:lnTo>
                  <a:lnTo>
                    <a:pt x="1182878" y="995680"/>
                  </a:lnTo>
                  <a:lnTo>
                    <a:pt x="1182878" y="944880"/>
                  </a:lnTo>
                  <a:close/>
                </a:path>
                <a:path w="3703954" h="3158490">
                  <a:moveTo>
                    <a:pt x="1182878" y="855980"/>
                  </a:moveTo>
                  <a:lnTo>
                    <a:pt x="1170178" y="855980"/>
                  </a:lnTo>
                  <a:lnTo>
                    <a:pt x="1170178" y="906780"/>
                  </a:lnTo>
                  <a:lnTo>
                    <a:pt x="1182878" y="906780"/>
                  </a:lnTo>
                  <a:lnTo>
                    <a:pt x="1182878" y="855980"/>
                  </a:lnTo>
                  <a:close/>
                </a:path>
                <a:path w="3703954" h="3158490">
                  <a:moveTo>
                    <a:pt x="1182878" y="767080"/>
                  </a:moveTo>
                  <a:lnTo>
                    <a:pt x="1170178" y="767080"/>
                  </a:lnTo>
                  <a:lnTo>
                    <a:pt x="1170178" y="817880"/>
                  </a:lnTo>
                  <a:lnTo>
                    <a:pt x="1182878" y="817880"/>
                  </a:lnTo>
                  <a:lnTo>
                    <a:pt x="1182878" y="767080"/>
                  </a:lnTo>
                  <a:close/>
                </a:path>
                <a:path w="3703954" h="3158490">
                  <a:moveTo>
                    <a:pt x="1182878" y="678180"/>
                  </a:moveTo>
                  <a:lnTo>
                    <a:pt x="1170178" y="678180"/>
                  </a:lnTo>
                  <a:lnTo>
                    <a:pt x="1170178" y="728980"/>
                  </a:lnTo>
                  <a:lnTo>
                    <a:pt x="1182878" y="728980"/>
                  </a:lnTo>
                  <a:lnTo>
                    <a:pt x="1182878" y="678180"/>
                  </a:lnTo>
                  <a:close/>
                </a:path>
                <a:path w="3703954" h="3158490">
                  <a:moveTo>
                    <a:pt x="1182878" y="589280"/>
                  </a:moveTo>
                  <a:lnTo>
                    <a:pt x="1170178" y="589280"/>
                  </a:lnTo>
                  <a:lnTo>
                    <a:pt x="1170178" y="640080"/>
                  </a:lnTo>
                  <a:lnTo>
                    <a:pt x="1182878" y="640080"/>
                  </a:lnTo>
                  <a:lnTo>
                    <a:pt x="1182878" y="589280"/>
                  </a:lnTo>
                  <a:close/>
                </a:path>
                <a:path w="3703954" h="3158490">
                  <a:moveTo>
                    <a:pt x="1182878" y="500380"/>
                  </a:moveTo>
                  <a:lnTo>
                    <a:pt x="1170178" y="500380"/>
                  </a:lnTo>
                  <a:lnTo>
                    <a:pt x="1170178" y="551180"/>
                  </a:lnTo>
                  <a:lnTo>
                    <a:pt x="1182878" y="551180"/>
                  </a:lnTo>
                  <a:lnTo>
                    <a:pt x="1182878" y="500380"/>
                  </a:lnTo>
                  <a:close/>
                </a:path>
                <a:path w="3703954" h="3158490">
                  <a:moveTo>
                    <a:pt x="1182878" y="411480"/>
                  </a:moveTo>
                  <a:lnTo>
                    <a:pt x="1170178" y="411480"/>
                  </a:lnTo>
                  <a:lnTo>
                    <a:pt x="1170178" y="462280"/>
                  </a:lnTo>
                  <a:lnTo>
                    <a:pt x="1182878" y="462280"/>
                  </a:lnTo>
                  <a:lnTo>
                    <a:pt x="1182878" y="411480"/>
                  </a:lnTo>
                  <a:close/>
                </a:path>
                <a:path w="3703954" h="3158490">
                  <a:moveTo>
                    <a:pt x="1182878" y="322580"/>
                  </a:moveTo>
                  <a:lnTo>
                    <a:pt x="1170178" y="322580"/>
                  </a:lnTo>
                  <a:lnTo>
                    <a:pt x="1170178" y="373380"/>
                  </a:lnTo>
                  <a:lnTo>
                    <a:pt x="1182878" y="373380"/>
                  </a:lnTo>
                  <a:lnTo>
                    <a:pt x="1182878" y="322580"/>
                  </a:lnTo>
                  <a:close/>
                </a:path>
                <a:path w="3703954" h="3158490">
                  <a:moveTo>
                    <a:pt x="1182878" y="233680"/>
                  </a:moveTo>
                  <a:lnTo>
                    <a:pt x="1170178" y="233680"/>
                  </a:lnTo>
                  <a:lnTo>
                    <a:pt x="1170178" y="284480"/>
                  </a:lnTo>
                  <a:lnTo>
                    <a:pt x="1182878" y="284480"/>
                  </a:lnTo>
                  <a:lnTo>
                    <a:pt x="1182878" y="233680"/>
                  </a:lnTo>
                  <a:close/>
                </a:path>
                <a:path w="3703954" h="315849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3703954" h="3158490">
                  <a:moveTo>
                    <a:pt x="1207389" y="169291"/>
                  </a:moveTo>
                  <a:lnTo>
                    <a:pt x="1172972" y="169291"/>
                  </a:lnTo>
                  <a:lnTo>
                    <a:pt x="1170178" y="172212"/>
                  </a:lnTo>
                  <a:lnTo>
                    <a:pt x="1170178" y="195580"/>
                  </a:lnTo>
                  <a:lnTo>
                    <a:pt x="1182878" y="195580"/>
                  </a:lnTo>
                  <a:lnTo>
                    <a:pt x="1182878" y="181991"/>
                  </a:lnTo>
                  <a:lnTo>
                    <a:pt x="1207389" y="181991"/>
                  </a:lnTo>
                  <a:lnTo>
                    <a:pt x="1207389" y="175641"/>
                  </a:lnTo>
                  <a:lnTo>
                    <a:pt x="1207389" y="169291"/>
                  </a:lnTo>
                  <a:close/>
                </a:path>
                <a:path w="3703954" h="3158490">
                  <a:moveTo>
                    <a:pt x="1214628" y="1210818"/>
                  </a:moveTo>
                  <a:lnTo>
                    <a:pt x="1138428" y="1210818"/>
                  </a:lnTo>
                  <a:lnTo>
                    <a:pt x="1176528" y="1261618"/>
                  </a:lnTo>
                  <a:lnTo>
                    <a:pt x="1205103" y="1223518"/>
                  </a:lnTo>
                  <a:lnTo>
                    <a:pt x="1214056" y="1211580"/>
                  </a:lnTo>
                  <a:lnTo>
                    <a:pt x="1214628" y="1210818"/>
                  </a:lnTo>
                  <a:close/>
                </a:path>
                <a:path w="3703954" h="3158490">
                  <a:moveTo>
                    <a:pt x="1280414" y="3035808"/>
                  </a:moveTo>
                  <a:lnTo>
                    <a:pt x="1267714" y="3035808"/>
                  </a:lnTo>
                  <a:lnTo>
                    <a:pt x="1267714" y="3086608"/>
                  </a:lnTo>
                  <a:lnTo>
                    <a:pt x="1280414" y="3086608"/>
                  </a:lnTo>
                  <a:lnTo>
                    <a:pt x="1280414" y="3035808"/>
                  </a:lnTo>
                  <a:close/>
                </a:path>
                <a:path w="3703954" h="3158490">
                  <a:moveTo>
                    <a:pt x="1280414" y="2946908"/>
                  </a:moveTo>
                  <a:lnTo>
                    <a:pt x="1267714" y="2946908"/>
                  </a:lnTo>
                  <a:lnTo>
                    <a:pt x="1267714" y="2997708"/>
                  </a:lnTo>
                  <a:lnTo>
                    <a:pt x="1280414" y="2997708"/>
                  </a:lnTo>
                  <a:lnTo>
                    <a:pt x="1280414" y="2946908"/>
                  </a:lnTo>
                  <a:close/>
                </a:path>
                <a:path w="3703954" h="3158490">
                  <a:moveTo>
                    <a:pt x="1280414" y="2858008"/>
                  </a:moveTo>
                  <a:lnTo>
                    <a:pt x="1267714" y="2858008"/>
                  </a:lnTo>
                  <a:lnTo>
                    <a:pt x="1267714" y="2908808"/>
                  </a:lnTo>
                  <a:lnTo>
                    <a:pt x="1280414" y="2908808"/>
                  </a:lnTo>
                  <a:lnTo>
                    <a:pt x="1280414" y="2858008"/>
                  </a:lnTo>
                  <a:close/>
                </a:path>
                <a:path w="3703954" h="3158490">
                  <a:moveTo>
                    <a:pt x="1280414" y="2769108"/>
                  </a:moveTo>
                  <a:lnTo>
                    <a:pt x="1267714" y="2769108"/>
                  </a:lnTo>
                  <a:lnTo>
                    <a:pt x="1267714" y="2819908"/>
                  </a:lnTo>
                  <a:lnTo>
                    <a:pt x="1280414" y="2819908"/>
                  </a:lnTo>
                  <a:lnTo>
                    <a:pt x="1280414" y="2769108"/>
                  </a:lnTo>
                  <a:close/>
                </a:path>
                <a:path w="3703954" h="3158490">
                  <a:moveTo>
                    <a:pt x="1280414" y="2680208"/>
                  </a:moveTo>
                  <a:lnTo>
                    <a:pt x="1267714" y="2680208"/>
                  </a:lnTo>
                  <a:lnTo>
                    <a:pt x="1267714" y="2731008"/>
                  </a:lnTo>
                  <a:lnTo>
                    <a:pt x="1280414" y="2731008"/>
                  </a:lnTo>
                  <a:lnTo>
                    <a:pt x="1280414" y="2680208"/>
                  </a:lnTo>
                  <a:close/>
                </a:path>
                <a:path w="3703954" h="3158490">
                  <a:moveTo>
                    <a:pt x="1280414" y="2591308"/>
                  </a:moveTo>
                  <a:lnTo>
                    <a:pt x="1267714" y="2591308"/>
                  </a:lnTo>
                  <a:lnTo>
                    <a:pt x="1267714" y="2642108"/>
                  </a:lnTo>
                  <a:lnTo>
                    <a:pt x="1280414" y="2642108"/>
                  </a:lnTo>
                  <a:lnTo>
                    <a:pt x="1280414" y="2591308"/>
                  </a:lnTo>
                  <a:close/>
                </a:path>
                <a:path w="3703954" h="3158490">
                  <a:moveTo>
                    <a:pt x="1280414" y="2502408"/>
                  </a:moveTo>
                  <a:lnTo>
                    <a:pt x="1267714" y="2502408"/>
                  </a:lnTo>
                  <a:lnTo>
                    <a:pt x="1267714" y="2553208"/>
                  </a:lnTo>
                  <a:lnTo>
                    <a:pt x="1280414" y="2553208"/>
                  </a:lnTo>
                  <a:lnTo>
                    <a:pt x="1280414" y="2502408"/>
                  </a:lnTo>
                  <a:close/>
                </a:path>
                <a:path w="3703954" h="3158490">
                  <a:moveTo>
                    <a:pt x="1280414" y="2413508"/>
                  </a:moveTo>
                  <a:lnTo>
                    <a:pt x="1267714" y="2413508"/>
                  </a:lnTo>
                  <a:lnTo>
                    <a:pt x="1267714" y="2464308"/>
                  </a:lnTo>
                  <a:lnTo>
                    <a:pt x="1280414" y="2464308"/>
                  </a:lnTo>
                  <a:lnTo>
                    <a:pt x="1280414" y="2413508"/>
                  </a:lnTo>
                  <a:close/>
                </a:path>
                <a:path w="3703954" h="3158490">
                  <a:moveTo>
                    <a:pt x="1280414" y="2324608"/>
                  </a:moveTo>
                  <a:lnTo>
                    <a:pt x="1267714" y="2324608"/>
                  </a:lnTo>
                  <a:lnTo>
                    <a:pt x="1267714" y="2375408"/>
                  </a:lnTo>
                  <a:lnTo>
                    <a:pt x="1280414" y="2375408"/>
                  </a:lnTo>
                  <a:lnTo>
                    <a:pt x="1280414" y="2324608"/>
                  </a:lnTo>
                  <a:close/>
                </a:path>
                <a:path w="3703954" h="3158490">
                  <a:moveTo>
                    <a:pt x="1280414" y="2235708"/>
                  </a:moveTo>
                  <a:lnTo>
                    <a:pt x="1267714" y="2235708"/>
                  </a:lnTo>
                  <a:lnTo>
                    <a:pt x="1267714" y="2286508"/>
                  </a:lnTo>
                  <a:lnTo>
                    <a:pt x="1280414" y="2286508"/>
                  </a:lnTo>
                  <a:lnTo>
                    <a:pt x="1280414" y="2235708"/>
                  </a:lnTo>
                  <a:close/>
                </a:path>
                <a:path w="3703954" h="315849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3703954" h="3158490">
                  <a:moveTo>
                    <a:pt x="1296289" y="169164"/>
                  </a:moveTo>
                  <a:lnTo>
                    <a:pt x="1245489" y="169164"/>
                  </a:lnTo>
                  <a:lnTo>
                    <a:pt x="1245489" y="181864"/>
                  </a:lnTo>
                  <a:lnTo>
                    <a:pt x="1296289" y="181864"/>
                  </a:lnTo>
                  <a:lnTo>
                    <a:pt x="1296289" y="169164"/>
                  </a:lnTo>
                  <a:close/>
                </a:path>
                <a:path w="3703954" h="3158490">
                  <a:moveTo>
                    <a:pt x="1329309" y="3113913"/>
                  </a:moveTo>
                  <a:lnTo>
                    <a:pt x="1278509" y="3113913"/>
                  </a:lnTo>
                  <a:lnTo>
                    <a:pt x="1278509" y="3126613"/>
                  </a:lnTo>
                  <a:lnTo>
                    <a:pt x="1329309" y="3126613"/>
                  </a:lnTo>
                  <a:lnTo>
                    <a:pt x="1329309" y="3113913"/>
                  </a:lnTo>
                  <a:close/>
                </a:path>
                <a:path w="3703954" h="315849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3703954" h="3158490">
                  <a:moveTo>
                    <a:pt x="1385189" y="169037"/>
                  </a:moveTo>
                  <a:lnTo>
                    <a:pt x="1334389" y="169037"/>
                  </a:lnTo>
                  <a:lnTo>
                    <a:pt x="1334389" y="181737"/>
                  </a:lnTo>
                  <a:lnTo>
                    <a:pt x="1385189" y="181737"/>
                  </a:lnTo>
                  <a:lnTo>
                    <a:pt x="1385189" y="169037"/>
                  </a:lnTo>
                  <a:close/>
                </a:path>
                <a:path w="3703954" h="3158490">
                  <a:moveTo>
                    <a:pt x="1418209" y="3113786"/>
                  </a:moveTo>
                  <a:lnTo>
                    <a:pt x="1367409" y="3113786"/>
                  </a:lnTo>
                  <a:lnTo>
                    <a:pt x="1367409" y="3126486"/>
                  </a:lnTo>
                  <a:lnTo>
                    <a:pt x="1418209" y="3126486"/>
                  </a:lnTo>
                  <a:lnTo>
                    <a:pt x="1418209" y="3113786"/>
                  </a:lnTo>
                  <a:close/>
                </a:path>
                <a:path w="3703954" h="3158490">
                  <a:moveTo>
                    <a:pt x="1512062" y="38100"/>
                  </a:moveTo>
                  <a:lnTo>
                    <a:pt x="1503591" y="31750"/>
                  </a:lnTo>
                  <a:lnTo>
                    <a:pt x="1461262" y="0"/>
                  </a:lnTo>
                  <a:lnTo>
                    <a:pt x="1461262" y="31750"/>
                  </a:lnTo>
                  <a:lnTo>
                    <a:pt x="1422400" y="31750"/>
                  </a:lnTo>
                  <a:lnTo>
                    <a:pt x="1422400" y="44450"/>
                  </a:lnTo>
                  <a:lnTo>
                    <a:pt x="1461262" y="44450"/>
                  </a:lnTo>
                  <a:lnTo>
                    <a:pt x="1461262" y="76200"/>
                  </a:lnTo>
                  <a:lnTo>
                    <a:pt x="1503591" y="44450"/>
                  </a:lnTo>
                  <a:lnTo>
                    <a:pt x="1512062" y="38100"/>
                  </a:lnTo>
                  <a:close/>
                </a:path>
                <a:path w="3703954" h="3158490">
                  <a:moveTo>
                    <a:pt x="1512189" y="173736"/>
                  </a:moveTo>
                  <a:lnTo>
                    <a:pt x="1505026" y="168783"/>
                  </a:lnTo>
                  <a:lnTo>
                    <a:pt x="1459865" y="137541"/>
                  </a:lnTo>
                  <a:lnTo>
                    <a:pt x="1461058" y="168821"/>
                  </a:lnTo>
                  <a:lnTo>
                    <a:pt x="1423289" y="168910"/>
                  </a:lnTo>
                  <a:lnTo>
                    <a:pt x="1423289" y="181610"/>
                  </a:lnTo>
                  <a:lnTo>
                    <a:pt x="1461541" y="181521"/>
                  </a:lnTo>
                  <a:lnTo>
                    <a:pt x="1462786" y="213741"/>
                  </a:lnTo>
                  <a:lnTo>
                    <a:pt x="1512189" y="173736"/>
                  </a:lnTo>
                  <a:close/>
                </a:path>
                <a:path w="3703954" h="3158490">
                  <a:moveTo>
                    <a:pt x="1521714" y="3119882"/>
                  </a:moveTo>
                  <a:lnTo>
                    <a:pt x="1513459" y="3113786"/>
                  </a:lnTo>
                  <a:lnTo>
                    <a:pt x="1470660" y="3082163"/>
                  </a:lnTo>
                  <a:lnTo>
                    <a:pt x="1470914" y="3113786"/>
                  </a:lnTo>
                  <a:lnTo>
                    <a:pt x="1456309" y="3113786"/>
                  </a:lnTo>
                  <a:lnTo>
                    <a:pt x="1456309" y="3126486"/>
                  </a:lnTo>
                  <a:lnTo>
                    <a:pt x="1471028" y="3126486"/>
                  </a:lnTo>
                  <a:lnTo>
                    <a:pt x="1471295" y="3158363"/>
                  </a:lnTo>
                  <a:lnTo>
                    <a:pt x="1513052" y="3126486"/>
                  </a:lnTo>
                  <a:lnTo>
                    <a:pt x="1521714" y="3119882"/>
                  </a:lnTo>
                  <a:close/>
                </a:path>
                <a:path w="3703954" h="3158490">
                  <a:moveTo>
                    <a:pt x="3277870" y="104140"/>
                  </a:moveTo>
                  <a:lnTo>
                    <a:pt x="3232404" y="104140"/>
                  </a:lnTo>
                  <a:lnTo>
                    <a:pt x="3233420" y="105156"/>
                  </a:lnTo>
                  <a:lnTo>
                    <a:pt x="3226054" y="105156"/>
                  </a:lnTo>
                  <a:lnTo>
                    <a:pt x="3226054" y="113919"/>
                  </a:lnTo>
                  <a:lnTo>
                    <a:pt x="3228848" y="116840"/>
                  </a:lnTo>
                  <a:lnTo>
                    <a:pt x="3277870" y="116840"/>
                  </a:lnTo>
                  <a:lnTo>
                    <a:pt x="3277870" y="110490"/>
                  </a:lnTo>
                  <a:lnTo>
                    <a:pt x="3277870" y="105156"/>
                  </a:lnTo>
                  <a:lnTo>
                    <a:pt x="3277870" y="104140"/>
                  </a:lnTo>
                  <a:close/>
                </a:path>
                <a:path w="3703954" h="3158490">
                  <a:moveTo>
                    <a:pt x="3301492" y="3113405"/>
                  </a:moveTo>
                  <a:lnTo>
                    <a:pt x="3250692" y="3113405"/>
                  </a:lnTo>
                  <a:lnTo>
                    <a:pt x="3250692" y="3126105"/>
                  </a:lnTo>
                  <a:lnTo>
                    <a:pt x="3301492" y="3126105"/>
                  </a:lnTo>
                  <a:lnTo>
                    <a:pt x="3301492" y="3113405"/>
                  </a:lnTo>
                  <a:close/>
                </a:path>
                <a:path w="3703954" h="3158490">
                  <a:moveTo>
                    <a:pt x="3366770" y="104140"/>
                  </a:moveTo>
                  <a:lnTo>
                    <a:pt x="3315970" y="104140"/>
                  </a:lnTo>
                  <a:lnTo>
                    <a:pt x="3315970" y="116840"/>
                  </a:lnTo>
                  <a:lnTo>
                    <a:pt x="3366770" y="116840"/>
                  </a:lnTo>
                  <a:lnTo>
                    <a:pt x="3366770" y="104140"/>
                  </a:lnTo>
                  <a:close/>
                </a:path>
                <a:path w="3703954" h="3158490">
                  <a:moveTo>
                    <a:pt x="3390392" y="3113405"/>
                  </a:moveTo>
                  <a:lnTo>
                    <a:pt x="3339592" y="3113405"/>
                  </a:lnTo>
                  <a:lnTo>
                    <a:pt x="3339592" y="3126105"/>
                  </a:lnTo>
                  <a:lnTo>
                    <a:pt x="3390392" y="3126105"/>
                  </a:lnTo>
                  <a:lnTo>
                    <a:pt x="3390392" y="3113405"/>
                  </a:lnTo>
                  <a:close/>
                </a:path>
                <a:path w="3703954" h="3158490">
                  <a:moveTo>
                    <a:pt x="3455670" y="104140"/>
                  </a:moveTo>
                  <a:lnTo>
                    <a:pt x="3404870" y="104140"/>
                  </a:lnTo>
                  <a:lnTo>
                    <a:pt x="3404870" y="116840"/>
                  </a:lnTo>
                  <a:lnTo>
                    <a:pt x="3455670" y="116840"/>
                  </a:lnTo>
                  <a:lnTo>
                    <a:pt x="3455670" y="104140"/>
                  </a:lnTo>
                  <a:close/>
                </a:path>
                <a:path w="3703954" h="3158490">
                  <a:moveTo>
                    <a:pt x="3479292" y="3113405"/>
                  </a:moveTo>
                  <a:lnTo>
                    <a:pt x="3428492" y="3113405"/>
                  </a:lnTo>
                  <a:lnTo>
                    <a:pt x="3428492" y="3126105"/>
                  </a:lnTo>
                  <a:lnTo>
                    <a:pt x="3479292" y="3126105"/>
                  </a:lnTo>
                  <a:lnTo>
                    <a:pt x="3479292" y="3113405"/>
                  </a:lnTo>
                  <a:close/>
                </a:path>
                <a:path w="3703954" h="3158490">
                  <a:moveTo>
                    <a:pt x="3544570" y="104140"/>
                  </a:moveTo>
                  <a:lnTo>
                    <a:pt x="3493770" y="104140"/>
                  </a:lnTo>
                  <a:lnTo>
                    <a:pt x="3493770" y="116840"/>
                  </a:lnTo>
                  <a:lnTo>
                    <a:pt x="3544570" y="116840"/>
                  </a:lnTo>
                  <a:lnTo>
                    <a:pt x="3544570" y="104140"/>
                  </a:lnTo>
                  <a:close/>
                </a:path>
                <a:path w="3703954" h="3158490">
                  <a:moveTo>
                    <a:pt x="3568192" y="3113405"/>
                  </a:moveTo>
                  <a:lnTo>
                    <a:pt x="3517392" y="3113405"/>
                  </a:lnTo>
                  <a:lnTo>
                    <a:pt x="3517392" y="3126105"/>
                  </a:lnTo>
                  <a:lnTo>
                    <a:pt x="3568192" y="3126105"/>
                  </a:lnTo>
                  <a:lnTo>
                    <a:pt x="3568192" y="3113405"/>
                  </a:lnTo>
                  <a:close/>
                </a:path>
                <a:path w="3703954" h="3158490">
                  <a:moveTo>
                    <a:pt x="3633470" y="104140"/>
                  </a:moveTo>
                  <a:lnTo>
                    <a:pt x="3582670" y="104140"/>
                  </a:lnTo>
                  <a:lnTo>
                    <a:pt x="3582670" y="116840"/>
                  </a:lnTo>
                  <a:lnTo>
                    <a:pt x="3633470" y="116840"/>
                  </a:lnTo>
                  <a:lnTo>
                    <a:pt x="3633470" y="104140"/>
                  </a:lnTo>
                  <a:close/>
                </a:path>
                <a:path w="3703954" h="3158490">
                  <a:moveTo>
                    <a:pt x="3657092" y="3113405"/>
                  </a:moveTo>
                  <a:lnTo>
                    <a:pt x="3606292" y="3113405"/>
                  </a:lnTo>
                  <a:lnTo>
                    <a:pt x="3606292" y="3126105"/>
                  </a:lnTo>
                  <a:lnTo>
                    <a:pt x="3657092" y="3126105"/>
                  </a:lnTo>
                  <a:lnTo>
                    <a:pt x="3657092" y="3113405"/>
                  </a:lnTo>
                  <a:close/>
                </a:path>
                <a:path w="3703954" h="3158490">
                  <a:moveTo>
                    <a:pt x="3658616" y="1107694"/>
                  </a:moveTo>
                  <a:lnTo>
                    <a:pt x="3645916" y="1107694"/>
                  </a:lnTo>
                  <a:lnTo>
                    <a:pt x="3645916" y="1158494"/>
                  </a:lnTo>
                  <a:lnTo>
                    <a:pt x="3658616" y="1158494"/>
                  </a:lnTo>
                  <a:lnTo>
                    <a:pt x="3658616" y="1107694"/>
                  </a:lnTo>
                  <a:close/>
                </a:path>
                <a:path w="3703954" h="3158490">
                  <a:moveTo>
                    <a:pt x="3658616" y="1018794"/>
                  </a:moveTo>
                  <a:lnTo>
                    <a:pt x="3645916" y="1018794"/>
                  </a:lnTo>
                  <a:lnTo>
                    <a:pt x="3645916" y="1069594"/>
                  </a:lnTo>
                  <a:lnTo>
                    <a:pt x="3658616" y="1069594"/>
                  </a:lnTo>
                  <a:lnTo>
                    <a:pt x="3658616" y="1018794"/>
                  </a:lnTo>
                  <a:close/>
                </a:path>
                <a:path w="3703954" h="3158490">
                  <a:moveTo>
                    <a:pt x="3658616" y="929894"/>
                  </a:moveTo>
                  <a:lnTo>
                    <a:pt x="3645916" y="929894"/>
                  </a:lnTo>
                  <a:lnTo>
                    <a:pt x="3645916" y="980694"/>
                  </a:lnTo>
                  <a:lnTo>
                    <a:pt x="3658616" y="980694"/>
                  </a:lnTo>
                  <a:lnTo>
                    <a:pt x="3658616" y="929894"/>
                  </a:lnTo>
                  <a:close/>
                </a:path>
                <a:path w="3703954" h="3158490">
                  <a:moveTo>
                    <a:pt x="3658616" y="840994"/>
                  </a:moveTo>
                  <a:lnTo>
                    <a:pt x="3645916" y="840994"/>
                  </a:lnTo>
                  <a:lnTo>
                    <a:pt x="3645916" y="891794"/>
                  </a:lnTo>
                  <a:lnTo>
                    <a:pt x="3658616" y="891794"/>
                  </a:lnTo>
                  <a:lnTo>
                    <a:pt x="3658616" y="840994"/>
                  </a:lnTo>
                  <a:close/>
                </a:path>
                <a:path w="3703954" h="3158490">
                  <a:moveTo>
                    <a:pt x="3658616" y="752094"/>
                  </a:moveTo>
                  <a:lnTo>
                    <a:pt x="3645916" y="752094"/>
                  </a:lnTo>
                  <a:lnTo>
                    <a:pt x="3645916" y="802894"/>
                  </a:lnTo>
                  <a:lnTo>
                    <a:pt x="3658616" y="802894"/>
                  </a:lnTo>
                  <a:lnTo>
                    <a:pt x="3658616" y="752094"/>
                  </a:lnTo>
                  <a:close/>
                </a:path>
                <a:path w="3703954" h="3158490">
                  <a:moveTo>
                    <a:pt x="3658616" y="663194"/>
                  </a:moveTo>
                  <a:lnTo>
                    <a:pt x="3645916" y="663194"/>
                  </a:lnTo>
                  <a:lnTo>
                    <a:pt x="3645916" y="713994"/>
                  </a:lnTo>
                  <a:lnTo>
                    <a:pt x="3658616" y="713994"/>
                  </a:lnTo>
                  <a:lnTo>
                    <a:pt x="3658616" y="663194"/>
                  </a:lnTo>
                  <a:close/>
                </a:path>
                <a:path w="3703954" h="3158490">
                  <a:moveTo>
                    <a:pt x="3658616" y="574294"/>
                  </a:moveTo>
                  <a:lnTo>
                    <a:pt x="3645916" y="574294"/>
                  </a:lnTo>
                  <a:lnTo>
                    <a:pt x="3645916" y="625094"/>
                  </a:lnTo>
                  <a:lnTo>
                    <a:pt x="3658616" y="625094"/>
                  </a:lnTo>
                  <a:lnTo>
                    <a:pt x="3658616" y="574294"/>
                  </a:lnTo>
                  <a:close/>
                </a:path>
                <a:path w="3703954" h="3158490">
                  <a:moveTo>
                    <a:pt x="3658616" y="485394"/>
                  </a:moveTo>
                  <a:lnTo>
                    <a:pt x="3645916" y="485394"/>
                  </a:lnTo>
                  <a:lnTo>
                    <a:pt x="3645916" y="536194"/>
                  </a:lnTo>
                  <a:lnTo>
                    <a:pt x="3658616" y="536194"/>
                  </a:lnTo>
                  <a:lnTo>
                    <a:pt x="3658616" y="485394"/>
                  </a:lnTo>
                  <a:close/>
                </a:path>
                <a:path w="3703954" h="3158490">
                  <a:moveTo>
                    <a:pt x="3658616" y="396494"/>
                  </a:moveTo>
                  <a:lnTo>
                    <a:pt x="3645916" y="396494"/>
                  </a:lnTo>
                  <a:lnTo>
                    <a:pt x="3645916" y="447294"/>
                  </a:lnTo>
                  <a:lnTo>
                    <a:pt x="3658616" y="447294"/>
                  </a:lnTo>
                  <a:lnTo>
                    <a:pt x="3658616" y="396494"/>
                  </a:lnTo>
                  <a:close/>
                </a:path>
                <a:path w="3703954" h="3158490">
                  <a:moveTo>
                    <a:pt x="3658616" y="307594"/>
                  </a:moveTo>
                  <a:lnTo>
                    <a:pt x="3645916" y="307594"/>
                  </a:lnTo>
                  <a:lnTo>
                    <a:pt x="3645916" y="358394"/>
                  </a:lnTo>
                  <a:lnTo>
                    <a:pt x="3658616" y="358394"/>
                  </a:lnTo>
                  <a:lnTo>
                    <a:pt x="3658616" y="307594"/>
                  </a:lnTo>
                  <a:close/>
                </a:path>
                <a:path w="3703954" h="3158490">
                  <a:moveTo>
                    <a:pt x="3658616" y="218694"/>
                  </a:moveTo>
                  <a:lnTo>
                    <a:pt x="3645916" y="218694"/>
                  </a:lnTo>
                  <a:lnTo>
                    <a:pt x="3645916" y="269494"/>
                  </a:lnTo>
                  <a:lnTo>
                    <a:pt x="3658616" y="269494"/>
                  </a:lnTo>
                  <a:lnTo>
                    <a:pt x="3658616" y="218694"/>
                  </a:lnTo>
                  <a:close/>
                </a:path>
                <a:path w="3703954" h="3158490">
                  <a:moveTo>
                    <a:pt x="3658616" y="129794"/>
                  </a:moveTo>
                  <a:lnTo>
                    <a:pt x="3645916" y="129794"/>
                  </a:lnTo>
                  <a:lnTo>
                    <a:pt x="3645916" y="180594"/>
                  </a:lnTo>
                  <a:lnTo>
                    <a:pt x="3658616" y="180594"/>
                  </a:lnTo>
                  <a:lnTo>
                    <a:pt x="3658616" y="129794"/>
                  </a:lnTo>
                  <a:close/>
                </a:path>
                <a:path w="3703954" h="3158490">
                  <a:moveTo>
                    <a:pt x="3671824" y="3039237"/>
                  </a:moveTo>
                  <a:lnTo>
                    <a:pt x="3659124" y="3039237"/>
                  </a:lnTo>
                  <a:lnTo>
                    <a:pt x="3659124" y="3090037"/>
                  </a:lnTo>
                  <a:lnTo>
                    <a:pt x="3671824" y="3090037"/>
                  </a:lnTo>
                  <a:lnTo>
                    <a:pt x="3671824" y="3039237"/>
                  </a:lnTo>
                  <a:close/>
                </a:path>
                <a:path w="3703954" h="3158490">
                  <a:moveTo>
                    <a:pt x="3671824" y="2950337"/>
                  </a:moveTo>
                  <a:lnTo>
                    <a:pt x="3659124" y="2950337"/>
                  </a:lnTo>
                  <a:lnTo>
                    <a:pt x="3659124" y="3001137"/>
                  </a:lnTo>
                  <a:lnTo>
                    <a:pt x="3671824" y="3001137"/>
                  </a:lnTo>
                  <a:lnTo>
                    <a:pt x="3671824" y="2950337"/>
                  </a:lnTo>
                  <a:close/>
                </a:path>
                <a:path w="3703954" h="3158490">
                  <a:moveTo>
                    <a:pt x="3671824" y="2861437"/>
                  </a:moveTo>
                  <a:lnTo>
                    <a:pt x="3659124" y="2861437"/>
                  </a:lnTo>
                  <a:lnTo>
                    <a:pt x="3659124" y="2912237"/>
                  </a:lnTo>
                  <a:lnTo>
                    <a:pt x="3671824" y="2912237"/>
                  </a:lnTo>
                  <a:lnTo>
                    <a:pt x="3671824" y="2861437"/>
                  </a:lnTo>
                  <a:close/>
                </a:path>
                <a:path w="3703954" h="3158490">
                  <a:moveTo>
                    <a:pt x="3671824" y="2772537"/>
                  </a:moveTo>
                  <a:lnTo>
                    <a:pt x="3659124" y="2772537"/>
                  </a:lnTo>
                  <a:lnTo>
                    <a:pt x="3659124" y="2823337"/>
                  </a:lnTo>
                  <a:lnTo>
                    <a:pt x="3671824" y="2823337"/>
                  </a:lnTo>
                  <a:lnTo>
                    <a:pt x="3671824" y="2772537"/>
                  </a:lnTo>
                  <a:close/>
                </a:path>
                <a:path w="3703954" h="3158490">
                  <a:moveTo>
                    <a:pt x="3671824" y="2683637"/>
                  </a:moveTo>
                  <a:lnTo>
                    <a:pt x="3659124" y="2683637"/>
                  </a:lnTo>
                  <a:lnTo>
                    <a:pt x="3659124" y="2734437"/>
                  </a:lnTo>
                  <a:lnTo>
                    <a:pt x="3671824" y="2734437"/>
                  </a:lnTo>
                  <a:lnTo>
                    <a:pt x="3671824" y="2683637"/>
                  </a:lnTo>
                  <a:close/>
                </a:path>
                <a:path w="3703954" h="3158490">
                  <a:moveTo>
                    <a:pt x="3671824" y="2594737"/>
                  </a:moveTo>
                  <a:lnTo>
                    <a:pt x="3659124" y="2594737"/>
                  </a:lnTo>
                  <a:lnTo>
                    <a:pt x="3659124" y="2645537"/>
                  </a:lnTo>
                  <a:lnTo>
                    <a:pt x="3671824" y="2645537"/>
                  </a:lnTo>
                  <a:lnTo>
                    <a:pt x="3671824" y="2594737"/>
                  </a:lnTo>
                  <a:close/>
                </a:path>
                <a:path w="3703954" h="3158490">
                  <a:moveTo>
                    <a:pt x="3671824" y="2505837"/>
                  </a:moveTo>
                  <a:lnTo>
                    <a:pt x="3659124" y="2505837"/>
                  </a:lnTo>
                  <a:lnTo>
                    <a:pt x="3659124" y="2556637"/>
                  </a:lnTo>
                  <a:lnTo>
                    <a:pt x="3671824" y="2556637"/>
                  </a:lnTo>
                  <a:lnTo>
                    <a:pt x="3671824" y="2505837"/>
                  </a:lnTo>
                  <a:close/>
                </a:path>
                <a:path w="3703954" h="3158490">
                  <a:moveTo>
                    <a:pt x="3671824" y="2416937"/>
                  </a:moveTo>
                  <a:lnTo>
                    <a:pt x="3659124" y="2416937"/>
                  </a:lnTo>
                  <a:lnTo>
                    <a:pt x="3659124" y="2467737"/>
                  </a:lnTo>
                  <a:lnTo>
                    <a:pt x="3671824" y="2467737"/>
                  </a:lnTo>
                  <a:lnTo>
                    <a:pt x="3671824" y="2416937"/>
                  </a:lnTo>
                  <a:close/>
                </a:path>
                <a:path w="3703954" h="3158490">
                  <a:moveTo>
                    <a:pt x="3671824" y="2328037"/>
                  </a:moveTo>
                  <a:lnTo>
                    <a:pt x="3659124" y="2328037"/>
                  </a:lnTo>
                  <a:lnTo>
                    <a:pt x="3659124" y="2378837"/>
                  </a:lnTo>
                  <a:lnTo>
                    <a:pt x="3671824" y="2378837"/>
                  </a:lnTo>
                  <a:lnTo>
                    <a:pt x="3671824" y="2328037"/>
                  </a:lnTo>
                  <a:close/>
                </a:path>
                <a:path w="3703954" h="3158490">
                  <a:moveTo>
                    <a:pt x="3671824" y="2239137"/>
                  </a:moveTo>
                  <a:lnTo>
                    <a:pt x="3659124" y="2239137"/>
                  </a:lnTo>
                  <a:lnTo>
                    <a:pt x="3659124" y="2289937"/>
                  </a:lnTo>
                  <a:lnTo>
                    <a:pt x="3671824" y="2289937"/>
                  </a:lnTo>
                  <a:lnTo>
                    <a:pt x="3671824" y="2239137"/>
                  </a:lnTo>
                  <a:close/>
                </a:path>
                <a:path w="3703954" h="3158490">
                  <a:moveTo>
                    <a:pt x="3671824" y="2150237"/>
                  </a:moveTo>
                  <a:lnTo>
                    <a:pt x="3659124" y="2150237"/>
                  </a:lnTo>
                  <a:lnTo>
                    <a:pt x="3659124" y="2201037"/>
                  </a:lnTo>
                  <a:lnTo>
                    <a:pt x="3671824" y="2201037"/>
                  </a:lnTo>
                  <a:lnTo>
                    <a:pt x="3671824" y="2150237"/>
                  </a:lnTo>
                  <a:close/>
                </a:path>
                <a:path w="3703954" h="3158490">
                  <a:moveTo>
                    <a:pt x="3690366" y="1207897"/>
                  </a:moveTo>
                  <a:lnTo>
                    <a:pt x="3658616" y="1207897"/>
                  </a:lnTo>
                  <a:lnTo>
                    <a:pt x="3658616" y="1196594"/>
                  </a:lnTo>
                  <a:lnTo>
                    <a:pt x="3645916" y="1196594"/>
                  </a:lnTo>
                  <a:lnTo>
                    <a:pt x="3645916" y="1207897"/>
                  </a:lnTo>
                  <a:lnTo>
                    <a:pt x="3614166" y="1207897"/>
                  </a:lnTo>
                  <a:lnTo>
                    <a:pt x="3652266" y="1258697"/>
                  </a:lnTo>
                  <a:lnTo>
                    <a:pt x="3680841" y="1220597"/>
                  </a:lnTo>
                  <a:lnTo>
                    <a:pt x="3690366" y="1207897"/>
                  </a:lnTo>
                  <a:close/>
                </a:path>
                <a:path w="3703954" h="3158490">
                  <a:moveTo>
                    <a:pt x="3703574" y="2132584"/>
                  </a:moveTo>
                  <a:lnTo>
                    <a:pt x="3665474" y="2081784"/>
                  </a:lnTo>
                  <a:lnTo>
                    <a:pt x="3627374" y="2132584"/>
                  </a:lnTo>
                  <a:lnTo>
                    <a:pt x="3703574" y="2132584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60" name="object 6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63" name="object 6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67" name="object 6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408423" y="40073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60575" y="316179"/>
            <a:ext cx="1205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1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40092" y="316179"/>
            <a:ext cx="1991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361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8595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6398" y="39963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8442" y="1764538"/>
            <a:ext cx="8792845" cy="4260215"/>
            <a:chOff x="1758442" y="1764538"/>
            <a:chExt cx="8792845" cy="4260215"/>
          </a:xfrm>
        </p:grpSpPr>
        <p:sp>
          <p:nvSpPr>
            <p:cNvPr id="17" name="object 17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44040" y="3621023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031" y="0"/>
                  </a:moveTo>
                  <a:lnTo>
                    <a:pt x="756031" y="76200"/>
                  </a:lnTo>
                  <a:lnTo>
                    <a:pt x="798364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364" y="31750"/>
                  </a:lnTo>
                  <a:lnTo>
                    <a:pt x="756031" y="0"/>
                  </a:lnTo>
                  <a:close/>
                </a:path>
                <a:path w="807085" h="76200">
                  <a:moveTo>
                    <a:pt x="756031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031" y="44450"/>
                  </a:lnTo>
                  <a:lnTo>
                    <a:pt x="756031" y="31750"/>
                  </a:lnTo>
                  <a:close/>
                </a:path>
                <a:path w="807085" h="76200">
                  <a:moveTo>
                    <a:pt x="798364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364" y="44450"/>
                  </a:lnTo>
                  <a:lnTo>
                    <a:pt x="806831" y="38100"/>
                  </a:lnTo>
                  <a:lnTo>
                    <a:pt x="798364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5999" y="3416808"/>
              <a:ext cx="638810" cy="497205"/>
            </a:xfrm>
            <a:custGeom>
              <a:avLst/>
              <a:gdLst/>
              <a:ahLst/>
              <a:cxnLst/>
              <a:rect l="l" t="t" r="r" b="b"/>
              <a:pathLst>
                <a:path w="638809" h="497204">
                  <a:moveTo>
                    <a:pt x="0" y="205739"/>
                  </a:moveTo>
                  <a:lnTo>
                    <a:pt x="262127" y="205739"/>
                  </a:lnTo>
                  <a:lnTo>
                    <a:pt x="262127" y="0"/>
                  </a:lnTo>
                  <a:lnTo>
                    <a:pt x="0" y="0"/>
                  </a:lnTo>
                  <a:lnTo>
                    <a:pt x="0" y="205739"/>
                  </a:lnTo>
                  <a:close/>
                </a:path>
                <a:path w="638809" h="497204">
                  <a:moveTo>
                    <a:pt x="0" y="48767"/>
                  </a:moveTo>
                  <a:lnTo>
                    <a:pt x="262127" y="48767"/>
                  </a:lnTo>
                </a:path>
                <a:path w="638809" h="497204">
                  <a:moveTo>
                    <a:pt x="45720" y="496823"/>
                  </a:moveTo>
                  <a:lnTo>
                    <a:pt x="307848" y="496823"/>
                  </a:lnTo>
                  <a:lnTo>
                    <a:pt x="307848" y="291083"/>
                  </a:lnTo>
                  <a:lnTo>
                    <a:pt x="45720" y="291083"/>
                  </a:lnTo>
                  <a:lnTo>
                    <a:pt x="45720" y="496823"/>
                  </a:lnTo>
                  <a:close/>
                </a:path>
                <a:path w="638809" h="497204">
                  <a:moveTo>
                    <a:pt x="45720" y="339851"/>
                  </a:moveTo>
                  <a:lnTo>
                    <a:pt x="307975" y="339851"/>
                  </a:lnTo>
                </a:path>
                <a:path w="638809" h="497204">
                  <a:moveTo>
                    <a:pt x="376427" y="318515"/>
                  </a:moveTo>
                  <a:lnTo>
                    <a:pt x="638555" y="318515"/>
                  </a:lnTo>
                  <a:lnTo>
                    <a:pt x="638555" y="114300"/>
                  </a:lnTo>
                  <a:lnTo>
                    <a:pt x="376427" y="114300"/>
                  </a:lnTo>
                  <a:lnTo>
                    <a:pt x="376427" y="318515"/>
                  </a:lnTo>
                  <a:close/>
                </a:path>
                <a:path w="638809" h="497204">
                  <a:moveTo>
                    <a:pt x="376427" y="163067"/>
                  </a:moveTo>
                  <a:lnTo>
                    <a:pt x="638555" y="1630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747" y="3501062"/>
              <a:ext cx="78632" cy="78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160" y="3794760"/>
              <a:ext cx="77724" cy="79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3923" y="3616507"/>
              <a:ext cx="78557" cy="786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047732" y="3555492"/>
              <a:ext cx="336550" cy="255904"/>
            </a:xfrm>
            <a:custGeom>
              <a:avLst/>
              <a:gdLst/>
              <a:ahLst/>
              <a:cxnLst/>
              <a:rect l="l" t="t" r="r" b="b"/>
              <a:pathLst>
                <a:path w="336550" h="255904">
                  <a:moveTo>
                    <a:pt x="18288" y="0"/>
                  </a:moveTo>
                  <a:lnTo>
                    <a:pt x="333248" y="90932"/>
                  </a:lnTo>
                </a:path>
                <a:path w="336550" h="255904">
                  <a:moveTo>
                    <a:pt x="0" y="16763"/>
                  </a:moveTo>
                  <a:lnTo>
                    <a:pt x="34925" y="246380"/>
                  </a:lnTo>
                </a:path>
                <a:path w="336550" h="255904">
                  <a:moveTo>
                    <a:pt x="336423" y="115824"/>
                  </a:moveTo>
                  <a:lnTo>
                    <a:pt x="57912" y="25539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76944" y="4396739"/>
              <a:ext cx="76200" cy="424180"/>
            </a:xfrm>
            <a:custGeom>
              <a:avLst/>
              <a:gdLst/>
              <a:ahLst/>
              <a:cxnLst/>
              <a:rect l="l" t="t" r="r" b="b"/>
              <a:pathLst>
                <a:path w="76200" h="424179">
                  <a:moveTo>
                    <a:pt x="44450" y="38100"/>
                  </a:moveTo>
                  <a:lnTo>
                    <a:pt x="31750" y="38100"/>
                  </a:lnTo>
                  <a:lnTo>
                    <a:pt x="31750" y="88900"/>
                  </a:lnTo>
                  <a:lnTo>
                    <a:pt x="44450" y="88900"/>
                  </a:lnTo>
                  <a:lnTo>
                    <a:pt x="44450" y="38100"/>
                  </a:lnTo>
                  <a:close/>
                </a:path>
                <a:path w="76200" h="424179">
                  <a:moveTo>
                    <a:pt x="38100" y="0"/>
                  </a:moveTo>
                  <a:lnTo>
                    <a:pt x="0" y="50800"/>
                  </a:lnTo>
                  <a:lnTo>
                    <a:pt x="31750" y="50800"/>
                  </a:lnTo>
                  <a:lnTo>
                    <a:pt x="31750" y="38100"/>
                  </a:lnTo>
                  <a:lnTo>
                    <a:pt x="66675" y="38100"/>
                  </a:lnTo>
                  <a:lnTo>
                    <a:pt x="38100" y="0"/>
                  </a:lnTo>
                  <a:close/>
                </a:path>
                <a:path w="76200" h="424179">
                  <a:moveTo>
                    <a:pt x="66675" y="38100"/>
                  </a:moveTo>
                  <a:lnTo>
                    <a:pt x="44450" y="38100"/>
                  </a:lnTo>
                  <a:lnTo>
                    <a:pt x="44450" y="50800"/>
                  </a:lnTo>
                  <a:lnTo>
                    <a:pt x="76200" y="50800"/>
                  </a:lnTo>
                  <a:lnTo>
                    <a:pt x="66675" y="38100"/>
                  </a:lnTo>
                  <a:close/>
                </a:path>
                <a:path w="76200" h="424179">
                  <a:moveTo>
                    <a:pt x="44450" y="127000"/>
                  </a:moveTo>
                  <a:lnTo>
                    <a:pt x="31750" y="127000"/>
                  </a:lnTo>
                  <a:lnTo>
                    <a:pt x="31750" y="177800"/>
                  </a:lnTo>
                  <a:lnTo>
                    <a:pt x="44450" y="177800"/>
                  </a:lnTo>
                  <a:lnTo>
                    <a:pt x="44450" y="127000"/>
                  </a:lnTo>
                  <a:close/>
                </a:path>
                <a:path w="76200" h="424179">
                  <a:moveTo>
                    <a:pt x="44450" y="215900"/>
                  </a:moveTo>
                  <a:lnTo>
                    <a:pt x="31750" y="215900"/>
                  </a:lnTo>
                  <a:lnTo>
                    <a:pt x="31750" y="266700"/>
                  </a:lnTo>
                  <a:lnTo>
                    <a:pt x="44450" y="266700"/>
                  </a:lnTo>
                  <a:lnTo>
                    <a:pt x="44450" y="215900"/>
                  </a:lnTo>
                  <a:close/>
                </a:path>
                <a:path w="76200" h="424179">
                  <a:moveTo>
                    <a:pt x="44450" y="304800"/>
                  </a:moveTo>
                  <a:lnTo>
                    <a:pt x="31750" y="3048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304800"/>
                  </a:lnTo>
                  <a:close/>
                </a:path>
                <a:path w="76200" h="424179">
                  <a:moveTo>
                    <a:pt x="76200" y="373380"/>
                  </a:moveTo>
                  <a:lnTo>
                    <a:pt x="0" y="373380"/>
                  </a:lnTo>
                  <a:lnTo>
                    <a:pt x="38100" y="424180"/>
                  </a:lnTo>
                  <a:lnTo>
                    <a:pt x="76200" y="37338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45296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141731" y="263651"/>
                  </a:moveTo>
                  <a:lnTo>
                    <a:pt x="0" y="131825"/>
                  </a:lnTo>
                  <a:lnTo>
                    <a:pt x="141731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43060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0" y="0"/>
                  </a:moveTo>
                  <a:lnTo>
                    <a:pt x="141732" y="131825"/>
                  </a:lnTo>
                  <a:lnTo>
                    <a:pt x="0" y="26365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99220" y="4991100"/>
              <a:ext cx="247015" cy="447040"/>
            </a:xfrm>
            <a:custGeom>
              <a:avLst/>
              <a:gdLst/>
              <a:ahLst/>
              <a:cxnLst/>
              <a:rect l="l" t="t" r="r" b="b"/>
              <a:pathLst>
                <a:path w="247015" h="447039">
                  <a:moveTo>
                    <a:pt x="239522" y="0"/>
                  </a:moveTo>
                  <a:lnTo>
                    <a:pt x="83057" y="0"/>
                  </a:lnTo>
                  <a:lnTo>
                    <a:pt x="0" y="226694"/>
                  </a:lnTo>
                  <a:lnTo>
                    <a:pt x="105155" y="226694"/>
                  </a:lnTo>
                  <a:lnTo>
                    <a:pt x="19557" y="446531"/>
                  </a:lnTo>
                  <a:lnTo>
                    <a:pt x="246887" y="151892"/>
                  </a:lnTo>
                  <a:lnTo>
                    <a:pt x="141731" y="151892"/>
                  </a:lnTo>
                  <a:lnTo>
                    <a:pt x="239522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96527" y="3578352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34476" y="5551728"/>
            <a:ext cx="9474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Functions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(Auto-scaling)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32" name="object 32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40" name="object 4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43" name="object 4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47" name="object 4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99529" y="3448939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11471" y="3988130"/>
            <a:ext cx="1640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07538" y="2191511"/>
            <a:ext cx="8997950" cy="1754505"/>
            <a:chOff x="2907538" y="2191511"/>
            <a:chExt cx="8997950" cy="1754505"/>
          </a:xfrm>
        </p:grpSpPr>
        <p:sp>
          <p:nvSpPr>
            <p:cNvPr id="54" name="object 54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6076" y="3523487"/>
              <a:ext cx="472440" cy="20421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5971" y="3736847"/>
              <a:ext cx="205740" cy="15544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236591" y="2191511"/>
              <a:ext cx="5705475" cy="1511935"/>
            </a:xfrm>
            <a:custGeom>
              <a:avLst/>
              <a:gdLst/>
              <a:ahLst/>
              <a:cxnLst/>
              <a:rect l="l" t="t" r="r" b="b"/>
              <a:pathLst>
                <a:path w="5705475" h="1511935">
                  <a:moveTo>
                    <a:pt x="12700" y="1098550"/>
                  </a:moveTo>
                  <a:lnTo>
                    <a:pt x="0" y="1098550"/>
                  </a:lnTo>
                  <a:lnTo>
                    <a:pt x="0" y="1147191"/>
                  </a:lnTo>
                  <a:lnTo>
                    <a:pt x="2921" y="1149985"/>
                  </a:lnTo>
                  <a:lnTo>
                    <a:pt x="12065" y="1149985"/>
                  </a:lnTo>
                  <a:lnTo>
                    <a:pt x="12065" y="1143000"/>
                  </a:lnTo>
                  <a:lnTo>
                    <a:pt x="12700" y="1143635"/>
                  </a:lnTo>
                  <a:lnTo>
                    <a:pt x="12700" y="1137285"/>
                  </a:lnTo>
                  <a:lnTo>
                    <a:pt x="12700" y="1098550"/>
                  </a:lnTo>
                  <a:close/>
                </a:path>
                <a:path w="5705475" h="1511935">
                  <a:moveTo>
                    <a:pt x="12700" y="1009650"/>
                  </a:moveTo>
                  <a:lnTo>
                    <a:pt x="0" y="1009650"/>
                  </a:lnTo>
                  <a:lnTo>
                    <a:pt x="0" y="1060450"/>
                  </a:lnTo>
                  <a:lnTo>
                    <a:pt x="12700" y="1060450"/>
                  </a:lnTo>
                  <a:lnTo>
                    <a:pt x="12700" y="1009650"/>
                  </a:lnTo>
                  <a:close/>
                </a:path>
                <a:path w="5705475" h="1511935">
                  <a:moveTo>
                    <a:pt x="12700" y="920750"/>
                  </a:moveTo>
                  <a:lnTo>
                    <a:pt x="0" y="920750"/>
                  </a:lnTo>
                  <a:lnTo>
                    <a:pt x="0" y="971550"/>
                  </a:lnTo>
                  <a:lnTo>
                    <a:pt x="12700" y="971550"/>
                  </a:lnTo>
                  <a:lnTo>
                    <a:pt x="12700" y="920750"/>
                  </a:lnTo>
                  <a:close/>
                </a:path>
                <a:path w="5705475" h="1511935">
                  <a:moveTo>
                    <a:pt x="12700" y="831850"/>
                  </a:moveTo>
                  <a:lnTo>
                    <a:pt x="0" y="831850"/>
                  </a:lnTo>
                  <a:lnTo>
                    <a:pt x="0" y="882650"/>
                  </a:lnTo>
                  <a:lnTo>
                    <a:pt x="12700" y="882650"/>
                  </a:lnTo>
                  <a:lnTo>
                    <a:pt x="12700" y="831850"/>
                  </a:lnTo>
                  <a:close/>
                </a:path>
                <a:path w="5705475" h="1511935">
                  <a:moveTo>
                    <a:pt x="12700" y="742950"/>
                  </a:moveTo>
                  <a:lnTo>
                    <a:pt x="0" y="742950"/>
                  </a:lnTo>
                  <a:lnTo>
                    <a:pt x="0" y="793750"/>
                  </a:lnTo>
                  <a:lnTo>
                    <a:pt x="12700" y="793750"/>
                  </a:lnTo>
                  <a:lnTo>
                    <a:pt x="12700" y="742950"/>
                  </a:lnTo>
                  <a:close/>
                </a:path>
                <a:path w="5705475" h="1511935">
                  <a:moveTo>
                    <a:pt x="12700" y="654050"/>
                  </a:moveTo>
                  <a:lnTo>
                    <a:pt x="0" y="654050"/>
                  </a:lnTo>
                  <a:lnTo>
                    <a:pt x="0" y="704850"/>
                  </a:lnTo>
                  <a:lnTo>
                    <a:pt x="12700" y="704850"/>
                  </a:lnTo>
                  <a:lnTo>
                    <a:pt x="12700" y="654050"/>
                  </a:lnTo>
                  <a:close/>
                </a:path>
                <a:path w="5705475" h="1511935">
                  <a:moveTo>
                    <a:pt x="12700" y="565150"/>
                  </a:moveTo>
                  <a:lnTo>
                    <a:pt x="0" y="565150"/>
                  </a:lnTo>
                  <a:lnTo>
                    <a:pt x="0" y="615950"/>
                  </a:lnTo>
                  <a:lnTo>
                    <a:pt x="12700" y="615950"/>
                  </a:lnTo>
                  <a:lnTo>
                    <a:pt x="12700" y="565150"/>
                  </a:lnTo>
                  <a:close/>
                </a:path>
                <a:path w="5705475" h="1511935">
                  <a:moveTo>
                    <a:pt x="12700" y="476250"/>
                  </a:moveTo>
                  <a:lnTo>
                    <a:pt x="0" y="476250"/>
                  </a:lnTo>
                  <a:lnTo>
                    <a:pt x="0" y="527050"/>
                  </a:lnTo>
                  <a:lnTo>
                    <a:pt x="12700" y="527050"/>
                  </a:lnTo>
                  <a:lnTo>
                    <a:pt x="12700" y="476250"/>
                  </a:lnTo>
                  <a:close/>
                </a:path>
                <a:path w="5705475" h="1511935">
                  <a:moveTo>
                    <a:pt x="12700" y="387350"/>
                  </a:moveTo>
                  <a:lnTo>
                    <a:pt x="0" y="387350"/>
                  </a:lnTo>
                  <a:lnTo>
                    <a:pt x="0" y="438150"/>
                  </a:lnTo>
                  <a:lnTo>
                    <a:pt x="12700" y="438150"/>
                  </a:lnTo>
                  <a:lnTo>
                    <a:pt x="12700" y="387350"/>
                  </a:lnTo>
                  <a:close/>
                </a:path>
                <a:path w="5705475" h="1511935">
                  <a:moveTo>
                    <a:pt x="12700" y="298450"/>
                  </a:moveTo>
                  <a:lnTo>
                    <a:pt x="0" y="298450"/>
                  </a:lnTo>
                  <a:lnTo>
                    <a:pt x="0" y="349250"/>
                  </a:lnTo>
                  <a:lnTo>
                    <a:pt x="12700" y="349250"/>
                  </a:lnTo>
                  <a:lnTo>
                    <a:pt x="12700" y="298450"/>
                  </a:lnTo>
                  <a:close/>
                </a:path>
                <a:path w="5705475" h="1511935">
                  <a:moveTo>
                    <a:pt x="12700" y="209550"/>
                  </a:moveTo>
                  <a:lnTo>
                    <a:pt x="0" y="209550"/>
                  </a:lnTo>
                  <a:lnTo>
                    <a:pt x="0" y="260350"/>
                  </a:lnTo>
                  <a:lnTo>
                    <a:pt x="12700" y="260350"/>
                  </a:lnTo>
                  <a:lnTo>
                    <a:pt x="12700" y="209550"/>
                  </a:lnTo>
                  <a:close/>
                </a:path>
                <a:path w="5705475" h="1511935">
                  <a:moveTo>
                    <a:pt x="12700" y="120650"/>
                  </a:moveTo>
                  <a:lnTo>
                    <a:pt x="0" y="120650"/>
                  </a:lnTo>
                  <a:lnTo>
                    <a:pt x="0" y="171450"/>
                  </a:lnTo>
                  <a:lnTo>
                    <a:pt x="12700" y="171450"/>
                  </a:lnTo>
                  <a:lnTo>
                    <a:pt x="12700" y="120650"/>
                  </a:lnTo>
                  <a:close/>
                </a:path>
                <a:path w="5705475" h="1511935">
                  <a:moveTo>
                    <a:pt x="12827" y="31750"/>
                  </a:moveTo>
                  <a:lnTo>
                    <a:pt x="2921" y="31750"/>
                  </a:lnTo>
                  <a:lnTo>
                    <a:pt x="0" y="34544"/>
                  </a:lnTo>
                  <a:lnTo>
                    <a:pt x="0" y="82550"/>
                  </a:lnTo>
                  <a:lnTo>
                    <a:pt x="12700" y="82550"/>
                  </a:lnTo>
                  <a:lnTo>
                    <a:pt x="12700" y="44450"/>
                  </a:lnTo>
                  <a:lnTo>
                    <a:pt x="12827" y="44450"/>
                  </a:lnTo>
                  <a:lnTo>
                    <a:pt x="12827" y="38100"/>
                  </a:lnTo>
                  <a:lnTo>
                    <a:pt x="12827" y="31750"/>
                  </a:lnTo>
                  <a:close/>
                </a:path>
                <a:path w="5705475" h="1511935">
                  <a:moveTo>
                    <a:pt x="101727" y="31750"/>
                  </a:moveTo>
                  <a:lnTo>
                    <a:pt x="50927" y="31750"/>
                  </a:lnTo>
                  <a:lnTo>
                    <a:pt x="50927" y="44450"/>
                  </a:lnTo>
                  <a:lnTo>
                    <a:pt x="101727" y="44450"/>
                  </a:lnTo>
                  <a:lnTo>
                    <a:pt x="101727" y="31750"/>
                  </a:lnTo>
                  <a:close/>
                </a:path>
                <a:path w="5705475" h="1511935">
                  <a:moveTo>
                    <a:pt x="190627" y="31750"/>
                  </a:moveTo>
                  <a:lnTo>
                    <a:pt x="139827" y="31750"/>
                  </a:lnTo>
                  <a:lnTo>
                    <a:pt x="139827" y="44450"/>
                  </a:lnTo>
                  <a:lnTo>
                    <a:pt x="190627" y="44450"/>
                  </a:lnTo>
                  <a:lnTo>
                    <a:pt x="190627" y="31750"/>
                  </a:lnTo>
                  <a:close/>
                </a:path>
                <a:path w="5705475" h="1511935">
                  <a:moveTo>
                    <a:pt x="279527" y="31750"/>
                  </a:moveTo>
                  <a:lnTo>
                    <a:pt x="228727" y="31750"/>
                  </a:lnTo>
                  <a:lnTo>
                    <a:pt x="228727" y="44450"/>
                  </a:lnTo>
                  <a:lnTo>
                    <a:pt x="279527" y="44450"/>
                  </a:lnTo>
                  <a:lnTo>
                    <a:pt x="279527" y="31750"/>
                  </a:lnTo>
                  <a:close/>
                </a:path>
                <a:path w="5705475" h="1511935">
                  <a:moveTo>
                    <a:pt x="368427" y="31750"/>
                  </a:moveTo>
                  <a:lnTo>
                    <a:pt x="317627" y="31750"/>
                  </a:lnTo>
                  <a:lnTo>
                    <a:pt x="317627" y="44450"/>
                  </a:lnTo>
                  <a:lnTo>
                    <a:pt x="368427" y="44450"/>
                  </a:lnTo>
                  <a:lnTo>
                    <a:pt x="368427" y="31750"/>
                  </a:lnTo>
                  <a:close/>
                </a:path>
                <a:path w="5705475" h="1511935">
                  <a:moveTo>
                    <a:pt x="457327" y="31750"/>
                  </a:moveTo>
                  <a:lnTo>
                    <a:pt x="406527" y="31750"/>
                  </a:lnTo>
                  <a:lnTo>
                    <a:pt x="406527" y="44450"/>
                  </a:lnTo>
                  <a:lnTo>
                    <a:pt x="457327" y="44450"/>
                  </a:lnTo>
                  <a:lnTo>
                    <a:pt x="457327" y="31750"/>
                  </a:lnTo>
                  <a:close/>
                </a:path>
                <a:path w="5705475" h="1511935">
                  <a:moveTo>
                    <a:pt x="546227" y="31750"/>
                  </a:moveTo>
                  <a:lnTo>
                    <a:pt x="495427" y="31750"/>
                  </a:lnTo>
                  <a:lnTo>
                    <a:pt x="495427" y="44450"/>
                  </a:lnTo>
                  <a:lnTo>
                    <a:pt x="546227" y="44450"/>
                  </a:lnTo>
                  <a:lnTo>
                    <a:pt x="546227" y="31750"/>
                  </a:lnTo>
                  <a:close/>
                </a:path>
                <a:path w="5705475" h="1511935">
                  <a:moveTo>
                    <a:pt x="635127" y="31750"/>
                  </a:moveTo>
                  <a:lnTo>
                    <a:pt x="584327" y="31750"/>
                  </a:lnTo>
                  <a:lnTo>
                    <a:pt x="584327" y="44450"/>
                  </a:lnTo>
                  <a:lnTo>
                    <a:pt x="635127" y="44450"/>
                  </a:lnTo>
                  <a:lnTo>
                    <a:pt x="635127" y="31750"/>
                  </a:lnTo>
                  <a:close/>
                </a:path>
                <a:path w="5705475" h="1511935">
                  <a:moveTo>
                    <a:pt x="724027" y="31750"/>
                  </a:moveTo>
                  <a:lnTo>
                    <a:pt x="673227" y="31750"/>
                  </a:lnTo>
                  <a:lnTo>
                    <a:pt x="673227" y="44450"/>
                  </a:lnTo>
                  <a:lnTo>
                    <a:pt x="724027" y="44450"/>
                  </a:lnTo>
                  <a:lnTo>
                    <a:pt x="724027" y="31750"/>
                  </a:lnTo>
                  <a:close/>
                </a:path>
                <a:path w="5705475" h="1511935">
                  <a:moveTo>
                    <a:pt x="812927" y="31750"/>
                  </a:moveTo>
                  <a:lnTo>
                    <a:pt x="762127" y="31750"/>
                  </a:lnTo>
                  <a:lnTo>
                    <a:pt x="762127" y="44450"/>
                  </a:lnTo>
                  <a:lnTo>
                    <a:pt x="812927" y="44450"/>
                  </a:lnTo>
                  <a:lnTo>
                    <a:pt x="812927" y="31750"/>
                  </a:lnTo>
                  <a:close/>
                </a:path>
                <a:path w="5705475" h="1511935">
                  <a:moveTo>
                    <a:pt x="901827" y="31750"/>
                  </a:moveTo>
                  <a:lnTo>
                    <a:pt x="851027" y="31750"/>
                  </a:lnTo>
                  <a:lnTo>
                    <a:pt x="851027" y="44450"/>
                  </a:lnTo>
                  <a:lnTo>
                    <a:pt x="901827" y="44450"/>
                  </a:lnTo>
                  <a:lnTo>
                    <a:pt x="901827" y="31750"/>
                  </a:lnTo>
                  <a:close/>
                </a:path>
                <a:path w="5705475" h="1511935">
                  <a:moveTo>
                    <a:pt x="990727" y="31750"/>
                  </a:moveTo>
                  <a:lnTo>
                    <a:pt x="939927" y="31750"/>
                  </a:lnTo>
                  <a:lnTo>
                    <a:pt x="939927" y="44450"/>
                  </a:lnTo>
                  <a:lnTo>
                    <a:pt x="990727" y="44450"/>
                  </a:lnTo>
                  <a:lnTo>
                    <a:pt x="990727" y="31750"/>
                  </a:lnTo>
                  <a:close/>
                </a:path>
                <a:path w="5705475" h="1511935">
                  <a:moveTo>
                    <a:pt x="1079627" y="31750"/>
                  </a:moveTo>
                  <a:lnTo>
                    <a:pt x="1028827" y="31750"/>
                  </a:lnTo>
                  <a:lnTo>
                    <a:pt x="1028827" y="44450"/>
                  </a:lnTo>
                  <a:lnTo>
                    <a:pt x="1079627" y="44450"/>
                  </a:lnTo>
                  <a:lnTo>
                    <a:pt x="1079627" y="31750"/>
                  </a:lnTo>
                  <a:close/>
                </a:path>
                <a:path w="5705475" h="1511935">
                  <a:moveTo>
                    <a:pt x="1168527" y="31750"/>
                  </a:moveTo>
                  <a:lnTo>
                    <a:pt x="1117727" y="31750"/>
                  </a:lnTo>
                  <a:lnTo>
                    <a:pt x="1117727" y="44450"/>
                  </a:lnTo>
                  <a:lnTo>
                    <a:pt x="1168527" y="44450"/>
                  </a:lnTo>
                  <a:lnTo>
                    <a:pt x="1168527" y="31750"/>
                  </a:lnTo>
                  <a:close/>
                </a:path>
                <a:path w="5705475" h="1511935">
                  <a:moveTo>
                    <a:pt x="1257427" y="31750"/>
                  </a:moveTo>
                  <a:lnTo>
                    <a:pt x="1206627" y="31750"/>
                  </a:lnTo>
                  <a:lnTo>
                    <a:pt x="1206627" y="44450"/>
                  </a:lnTo>
                  <a:lnTo>
                    <a:pt x="1257427" y="44450"/>
                  </a:lnTo>
                  <a:lnTo>
                    <a:pt x="1257427" y="31750"/>
                  </a:lnTo>
                  <a:close/>
                </a:path>
                <a:path w="5705475" h="1511935">
                  <a:moveTo>
                    <a:pt x="1346327" y="31750"/>
                  </a:moveTo>
                  <a:lnTo>
                    <a:pt x="1295527" y="31750"/>
                  </a:lnTo>
                  <a:lnTo>
                    <a:pt x="1295527" y="44450"/>
                  </a:lnTo>
                  <a:lnTo>
                    <a:pt x="1346327" y="44450"/>
                  </a:lnTo>
                  <a:lnTo>
                    <a:pt x="1346327" y="31750"/>
                  </a:lnTo>
                  <a:close/>
                </a:path>
                <a:path w="5705475" h="1511935">
                  <a:moveTo>
                    <a:pt x="1435227" y="31750"/>
                  </a:moveTo>
                  <a:lnTo>
                    <a:pt x="1384427" y="31750"/>
                  </a:lnTo>
                  <a:lnTo>
                    <a:pt x="1384427" y="44450"/>
                  </a:lnTo>
                  <a:lnTo>
                    <a:pt x="1435227" y="44450"/>
                  </a:lnTo>
                  <a:lnTo>
                    <a:pt x="1435227" y="31750"/>
                  </a:lnTo>
                  <a:close/>
                </a:path>
                <a:path w="5705475" h="1511935">
                  <a:moveTo>
                    <a:pt x="1524127" y="31750"/>
                  </a:moveTo>
                  <a:lnTo>
                    <a:pt x="1473327" y="31750"/>
                  </a:lnTo>
                  <a:lnTo>
                    <a:pt x="1473327" y="44450"/>
                  </a:lnTo>
                  <a:lnTo>
                    <a:pt x="1524127" y="44450"/>
                  </a:lnTo>
                  <a:lnTo>
                    <a:pt x="1524127" y="31750"/>
                  </a:lnTo>
                  <a:close/>
                </a:path>
                <a:path w="5705475" h="1511935">
                  <a:moveTo>
                    <a:pt x="1613027" y="31750"/>
                  </a:moveTo>
                  <a:lnTo>
                    <a:pt x="1562227" y="31750"/>
                  </a:lnTo>
                  <a:lnTo>
                    <a:pt x="1562227" y="44450"/>
                  </a:lnTo>
                  <a:lnTo>
                    <a:pt x="1613027" y="44450"/>
                  </a:lnTo>
                  <a:lnTo>
                    <a:pt x="1613027" y="31750"/>
                  </a:lnTo>
                  <a:close/>
                </a:path>
                <a:path w="5705475" h="1511935">
                  <a:moveTo>
                    <a:pt x="1690243" y="38100"/>
                  </a:moveTo>
                  <a:lnTo>
                    <a:pt x="1681772" y="31750"/>
                  </a:lnTo>
                  <a:lnTo>
                    <a:pt x="1639443" y="0"/>
                  </a:lnTo>
                  <a:lnTo>
                    <a:pt x="1639443" y="76200"/>
                  </a:lnTo>
                  <a:lnTo>
                    <a:pt x="1681772" y="44450"/>
                  </a:lnTo>
                  <a:lnTo>
                    <a:pt x="1690243" y="38100"/>
                  </a:lnTo>
                  <a:close/>
                </a:path>
                <a:path w="5705475" h="1511935">
                  <a:moveTo>
                    <a:pt x="4223385" y="1461262"/>
                  </a:moveTo>
                  <a:lnTo>
                    <a:pt x="4172585" y="1461262"/>
                  </a:lnTo>
                  <a:lnTo>
                    <a:pt x="4172585" y="1473962"/>
                  </a:lnTo>
                  <a:lnTo>
                    <a:pt x="4223385" y="1473962"/>
                  </a:lnTo>
                  <a:lnTo>
                    <a:pt x="4223385" y="1461262"/>
                  </a:lnTo>
                  <a:close/>
                </a:path>
                <a:path w="5705475" h="1511935">
                  <a:moveTo>
                    <a:pt x="4312285" y="1461262"/>
                  </a:moveTo>
                  <a:lnTo>
                    <a:pt x="4261485" y="1461262"/>
                  </a:lnTo>
                  <a:lnTo>
                    <a:pt x="4261485" y="1473962"/>
                  </a:lnTo>
                  <a:lnTo>
                    <a:pt x="4312285" y="1473962"/>
                  </a:lnTo>
                  <a:lnTo>
                    <a:pt x="4312285" y="1461262"/>
                  </a:lnTo>
                  <a:close/>
                </a:path>
                <a:path w="5705475" h="1511935">
                  <a:moveTo>
                    <a:pt x="4401185" y="1461262"/>
                  </a:moveTo>
                  <a:lnTo>
                    <a:pt x="4350385" y="1461262"/>
                  </a:lnTo>
                  <a:lnTo>
                    <a:pt x="4350385" y="1473962"/>
                  </a:lnTo>
                  <a:lnTo>
                    <a:pt x="4401185" y="1473962"/>
                  </a:lnTo>
                  <a:lnTo>
                    <a:pt x="4401185" y="1461262"/>
                  </a:lnTo>
                  <a:close/>
                </a:path>
                <a:path w="5705475" h="1511935">
                  <a:moveTo>
                    <a:pt x="4532757" y="1467612"/>
                  </a:moveTo>
                  <a:lnTo>
                    <a:pt x="4524286" y="1461262"/>
                  </a:lnTo>
                  <a:lnTo>
                    <a:pt x="4481957" y="1429512"/>
                  </a:lnTo>
                  <a:lnTo>
                    <a:pt x="4481957" y="1461262"/>
                  </a:lnTo>
                  <a:lnTo>
                    <a:pt x="4439285" y="1461262"/>
                  </a:lnTo>
                  <a:lnTo>
                    <a:pt x="4439285" y="1473962"/>
                  </a:lnTo>
                  <a:lnTo>
                    <a:pt x="4481957" y="1473962"/>
                  </a:lnTo>
                  <a:lnTo>
                    <a:pt x="4481957" y="1505712"/>
                  </a:lnTo>
                  <a:lnTo>
                    <a:pt x="4524286" y="1473962"/>
                  </a:lnTo>
                  <a:lnTo>
                    <a:pt x="4532757" y="1467612"/>
                  </a:lnTo>
                  <a:close/>
                </a:path>
                <a:path w="5705475" h="1511935">
                  <a:moveTo>
                    <a:pt x="5471541" y="1467358"/>
                  </a:moveTo>
                  <a:lnTo>
                    <a:pt x="5420741" y="1467358"/>
                  </a:lnTo>
                  <a:lnTo>
                    <a:pt x="5420741" y="1480058"/>
                  </a:lnTo>
                  <a:lnTo>
                    <a:pt x="5471541" y="1480058"/>
                  </a:lnTo>
                  <a:lnTo>
                    <a:pt x="5471541" y="1467358"/>
                  </a:lnTo>
                  <a:close/>
                </a:path>
                <a:path w="5705475" h="1511935">
                  <a:moveTo>
                    <a:pt x="5560441" y="1467358"/>
                  </a:moveTo>
                  <a:lnTo>
                    <a:pt x="5509641" y="1467358"/>
                  </a:lnTo>
                  <a:lnTo>
                    <a:pt x="5509641" y="1480058"/>
                  </a:lnTo>
                  <a:lnTo>
                    <a:pt x="5560441" y="1480058"/>
                  </a:lnTo>
                  <a:lnTo>
                    <a:pt x="5560441" y="1467358"/>
                  </a:lnTo>
                  <a:close/>
                </a:path>
                <a:path w="5705475" h="1511935">
                  <a:moveTo>
                    <a:pt x="5649341" y="1467358"/>
                  </a:moveTo>
                  <a:lnTo>
                    <a:pt x="5598541" y="1467358"/>
                  </a:lnTo>
                  <a:lnTo>
                    <a:pt x="5598541" y="1480058"/>
                  </a:lnTo>
                  <a:lnTo>
                    <a:pt x="5649341" y="1480058"/>
                  </a:lnTo>
                  <a:lnTo>
                    <a:pt x="5649341" y="1467358"/>
                  </a:lnTo>
                  <a:close/>
                </a:path>
                <a:path w="5705475" h="1511935">
                  <a:moveTo>
                    <a:pt x="5705094" y="1473708"/>
                  </a:moveTo>
                  <a:lnTo>
                    <a:pt x="5654294" y="1435608"/>
                  </a:lnTo>
                  <a:lnTo>
                    <a:pt x="5654294" y="1511808"/>
                  </a:lnTo>
                  <a:lnTo>
                    <a:pt x="5705094" y="147370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986016" y="2037588"/>
            <a:ext cx="1953260" cy="1277620"/>
            <a:chOff x="6986016" y="2037588"/>
            <a:chExt cx="1953260" cy="1277620"/>
          </a:xfrm>
        </p:grpSpPr>
        <p:sp>
          <p:nvSpPr>
            <p:cNvPr id="71" name="object 71"/>
            <p:cNvSpPr/>
            <p:nvPr/>
          </p:nvSpPr>
          <p:spPr>
            <a:xfrm>
              <a:off x="7158228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791958" y="2194052"/>
              <a:ext cx="1146810" cy="1121410"/>
            </a:xfrm>
            <a:custGeom>
              <a:avLst/>
              <a:gdLst/>
              <a:ahLst/>
              <a:cxnLst/>
              <a:rect l="l" t="t" r="r" b="b"/>
              <a:pathLst>
                <a:path w="1146809" h="1121410">
                  <a:moveTo>
                    <a:pt x="12700" y="6350"/>
                  </a:moveTo>
                  <a:lnTo>
                    <a:pt x="6350" y="12700"/>
                  </a:lnTo>
                  <a:lnTo>
                    <a:pt x="56896" y="12700"/>
                  </a:lnTo>
                  <a:lnTo>
                    <a:pt x="56896" y="6603"/>
                  </a:lnTo>
                  <a:lnTo>
                    <a:pt x="12700" y="6603"/>
                  </a:lnTo>
                  <a:lnTo>
                    <a:pt x="12700" y="6350"/>
                  </a:lnTo>
                  <a:close/>
                </a:path>
                <a:path w="1146809" h="1121410">
                  <a:moveTo>
                    <a:pt x="56896" y="0"/>
                  </a:moveTo>
                  <a:lnTo>
                    <a:pt x="4699" y="0"/>
                  </a:lnTo>
                  <a:lnTo>
                    <a:pt x="3048" y="762"/>
                  </a:lnTo>
                  <a:lnTo>
                    <a:pt x="1905" y="1905"/>
                  </a:lnTo>
                  <a:lnTo>
                    <a:pt x="635" y="3048"/>
                  </a:lnTo>
                  <a:lnTo>
                    <a:pt x="0" y="4699"/>
                  </a:lnTo>
                  <a:lnTo>
                    <a:pt x="0" y="6603"/>
                  </a:lnTo>
                  <a:lnTo>
                    <a:pt x="12446" y="6603"/>
                  </a:lnTo>
                  <a:lnTo>
                    <a:pt x="12700" y="6350"/>
                  </a:lnTo>
                  <a:lnTo>
                    <a:pt x="56896" y="6350"/>
                  </a:lnTo>
                  <a:lnTo>
                    <a:pt x="56896" y="0"/>
                  </a:lnTo>
                  <a:close/>
                </a:path>
                <a:path w="1146809" h="1121410">
                  <a:moveTo>
                    <a:pt x="56896" y="6350"/>
                  </a:moveTo>
                  <a:lnTo>
                    <a:pt x="12700" y="6350"/>
                  </a:lnTo>
                  <a:lnTo>
                    <a:pt x="12700" y="6603"/>
                  </a:lnTo>
                  <a:lnTo>
                    <a:pt x="56896" y="6603"/>
                  </a:lnTo>
                  <a:lnTo>
                    <a:pt x="56896" y="6350"/>
                  </a:lnTo>
                  <a:close/>
                </a:path>
                <a:path w="1146809" h="1121410">
                  <a:moveTo>
                    <a:pt x="145796" y="0"/>
                  </a:moveTo>
                  <a:lnTo>
                    <a:pt x="94996" y="0"/>
                  </a:lnTo>
                  <a:lnTo>
                    <a:pt x="94996" y="12700"/>
                  </a:lnTo>
                  <a:lnTo>
                    <a:pt x="145796" y="12700"/>
                  </a:lnTo>
                  <a:lnTo>
                    <a:pt x="145796" y="0"/>
                  </a:lnTo>
                  <a:close/>
                </a:path>
                <a:path w="1146809" h="1121410">
                  <a:moveTo>
                    <a:pt x="234696" y="0"/>
                  </a:moveTo>
                  <a:lnTo>
                    <a:pt x="183896" y="0"/>
                  </a:lnTo>
                  <a:lnTo>
                    <a:pt x="183896" y="12700"/>
                  </a:lnTo>
                  <a:lnTo>
                    <a:pt x="234696" y="12700"/>
                  </a:lnTo>
                  <a:lnTo>
                    <a:pt x="234696" y="0"/>
                  </a:lnTo>
                  <a:close/>
                </a:path>
                <a:path w="1146809" h="1121410">
                  <a:moveTo>
                    <a:pt x="323596" y="0"/>
                  </a:moveTo>
                  <a:lnTo>
                    <a:pt x="272796" y="0"/>
                  </a:lnTo>
                  <a:lnTo>
                    <a:pt x="272796" y="12700"/>
                  </a:lnTo>
                  <a:lnTo>
                    <a:pt x="323596" y="12700"/>
                  </a:lnTo>
                  <a:lnTo>
                    <a:pt x="323596" y="0"/>
                  </a:lnTo>
                  <a:close/>
                </a:path>
                <a:path w="1146809" h="1121410">
                  <a:moveTo>
                    <a:pt x="412496" y="0"/>
                  </a:moveTo>
                  <a:lnTo>
                    <a:pt x="361696" y="0"/>
                  </a:lnTo>
                  <a:lnTo>
                    <a:pt x="361696" y="12700"/>
                  </a:lnTo>
                  <a:lnTo>
                    <a:pt x="412496" y="12700"/>
                  </a:lnTo>
                  <a:lnTo>
                    <a:pt x="412496" y="0"/>
                  </a:lnTo>
                  <a:close/>
                </a:path>
                <a:path w="1146809" h="1121410">
                  <a:moveTo>
                    <a:pt x="501396" y="0"/>
                  </a:moveTo>
                  <a:lnTo>
                    <a:pt x="450596" y="0"/>
                  </a:lnTo>
                  <a:lnTo>
                    <a:pt x="450596" y="12700"/>
                  </a:lnTo>
                  <a:lnTo>
                    <a:pt x="501396" y="12700"/>
                  </a:lnTo>
                  <a:lnTo>
                    <a:pt x="501396" y="0"/>
                  </a:lnTo>
                  <a:close/>
                </a:path>
                <a:path w="1146809" h="1121410">
                  <a:moveTo>
                    <a:pt x="590296" y="0"/>
                  </a:moveTo>
                  <a:lnTo>
                    <a:pt x="539496" y="0"/>
                  </a:lnTo>
                  <a:lnTo>
                    <a:pt x="539496" y="12700"/>
                  </a:lnTo>
                  <a:lnTo>
                    <a:pt x="590296" y="12700"/>
                  </a:lnTo>
                  <a:lnTo>
                    <a:pt x="590296" y="0"/>
                  </a:lnTo>
                  <a:close/>
                </a:path>
                <a:path w="1146809" h="1121410">
                  <a:moveTo>
                    <a:pt x="679196" y="0"/>
                  </a:moveTo>
                  <a:lnTo>
                    <a:pt x="628396" y="0"/>
                  </a:lnTo>
                  <a:lnTo>
                    <a:pt x="628396" y="12700"/>
                  </a:lnTo>
                  <a:lnTo>
                    <a:pt x="679196" y="12700"/>
                  </a:lnTo>
                  <a:lnTo>
                    <a:pt x="679196" y="0"/>
                  </a:lnTo>
                  <a:close/>
                </a:path>
                <a:path w="1146809" h="1121410">
                  <a:moveTo>
                    <a:pt x="768096" y="0"/>
                  </a:moveTo>
                  <a:lnTo>
                    <a:pt x="717296" y="0"/>
                  </a:lnTo>
                  <a:lnTo>
                    <a:pt x="717296" y="12700"/>
                  </a:lnTo>
                  <a:lnTo>
                    <a:pt x="768096" y="12700"/>
                  </a:lnTo>
                  <a:lnTo>
                    <a:pt x="768096" y="0"/>
                  </a:lnTo>
                  <a:close/>
                </a:path>
                <a:path w="1146809" h="1121410">
                  <a:moveTo>
                    <a:pt x="856996" y="0"/>
                  </a:moveTo>
                  <a:lnTo>
                    <a:pt x="806196" y="0"/>
                  </a:lnTo>
                  <a:lnTo>
                    <a:pt x="806196" y="12700"/>
                  </a:lnTo>
                  <a:lnTo>
                    <a:pt x="856996" y="12700"/>
                  </a:lnTo>
                  <a:lnTo>
                    <a:pt x="856996" y="0"/>
                  </a:lnTo>
                  <a:close/>
                </a:path>
                <a:path w="1146809" h="1121410">
                  <a:moveTo>
                    <a:pt x="945896" y="0"/>
                  </a:moveTo>
                  <a:lnTo>
                    <a:pt x="895096" y="0"/>
                  </a:lnTo>
                  <a:lnTo>
                    <a:pt x="895096" y="12700"/>
                  </a:lnTo>
                  <a:lnTo>
                    <a:pt x="945896" y="12700"/>
                  </a:lnTo>
                  <a:lnTo>
                    <a:pt x="945896" y="0"/>
                  </a:lnTo>
                  <a:close/>
                </a:path>
                <a:path w="1146809" h="1121410">
                  <a:moveTo>
                    <a:pt x="1034796" y="0"/>
                  </a:moveTo>
                  <a:lnTo>
                    <a:pt x="983996" y="0"/>
                  </a:lnTo>
                  <a:lnTo>
                    <a:pt x="983996" y="12700"/>
                  </a:lnTo>
                  <a:lnTo>
                    <a:pt x="1034796" y="12700"/>
                  </a:lnTo>
                  <a:lnTo>
                    <a:pt x="1034796" y="0"/>
                  </a:lnTo>
                  <a:close/>
                </a:path>
                <a:path w="1146809" h="1121410">
                  <a:moveTo>
                    <a:pt x="1102360" y="6350"/>
                  </a:moveTo>
                  <a:lnTo>
                    <a:pt x="1102360" y="21462"/>
                  </a:lnTo>
                  <a:lnTo>
                    <a:pt x="1115060" y="21462"/>
                  </a:lnTo>
                  <a:lnTo>
                    <a:pt x="1115060" y="12700"/>
                  </a:lnTo>
                  <a:lnTo>
                    <a:pt x="1108710" y="12700"/>
                  </a:lnTo>
                  <a:lnTo>
                    <a:pt x="1102360" y="6350"/>
                  </a:lnTo>
                  <a:close/>
                </a:path>
                <a:path w="1146809" h="1121410">
                  <a:moveTo>
                    <a:pt x="1112139" y="0"/>
                  </a:moveTo>
                  <a:lnTo>
                    <a:pt x="1072896" y="0"/>
                  </a:lnTo>
                  <a:lnTo>
                    <a:pt x="1072896" y="12700"/>
                  </a:lnTo>
                  <a:lnTo>
                    <a:pt x="1102360" y="12700"/>
                  </a:lnTo>
                  <a:lnTo>
                    <a:pt x="1102360" y="6350"/>
                  </a:lnTo>
                  <a:lnTo>
                    <a:pt x="1115060" y="6350"/>
                  </a:lnTo>
                  <a:lnTo>
                    <a:pt x="1115060" y="2921"/>
                  </a:lnTo>
                  <a:lnTo>
                    <a:pt x="1112139" y="0"/>
                  </a:lnTo>
                  <a:close/>
                </a:path>
                <a:path w="1146809" h="1121410">
                  <a:moveTo>
                    <a:pt x="1115060" y="6350"/>
                  </a:moveTo>
                  <a:lnTo>
                    <a:pt x="1102360" y="6350"/>
                  </a:lnTo>
                  <a:lnTo>
                    <a:pt x="1108710" y="12700"/>
                  </a:lnTo>
                  <a:lnTo>
                    <a:pt x="1115060" y="12700"/>
                  </a:lnTo>
                  <a:lnTo>
                    <a:pt x="1115060" y="6350"/>
                  </a:lnTo>
                  <a:close/>
                </a:path>
                <a:path w="1146809" h="1121410">
                  <a:moveTo>
                    <a:pt x="1115060" y="59562"/>
                  </a:moveTo>
                  <a:lnTo>
                    <a:pt x="1102360" y="59562"/>
                  </a:lnTo>
                  <a:lnTo>
                    <a:pt x="1102360" y="110362"/>
                  </a:lnTo>
                  <a:lnTo>
                    <a:pt x="1115060" y="110362"/>
                  </a:lnTo>
                  <a:lnTo>
                    <a:pt x="1115060" y="59562"/>
                  </a:lnTo>
                  <a:close/>
                </a:path>
                <a:path w="1146809" h="1121410">
                  <a:moveTo>
                    <a:pt x="1115060" y="148462"/>
                  </a:moveTo>
                  <a:lnTo>
                    <a:pt x="1102360" y="148462"/>
                  </a:lnTo>
                  <a:lnTo>
                    <a:pt x="1102360" y="199262"/>
                  </a:lnTo>
                  <a:lnTo>
                    <a:pt x="1115060" y="199262"/>
                  </a:lnTo>
                  <a:lnTo>
                    <a:pt x="1115060" y="148462"/>
                  </a:lnTo>
                  <a:close/>
                </a:path>
                <a:path w="1146809" h="1121410">
                  <a:moveTo>
                    <a:pt x="1115060" y="237362"/>
                  </a:moveTo>
                  <a:lnTo>
                    <a:pt x="1102360" y="237362"/>
                  </a:lnTo>
                  <a:lnTo>
                    <a:pt x="1102360" y="288163"/>
                  </a:lnTo>
                  <a:lnTo>
                    <a:pt x="1115060" y="288163"/>
                  </a:lnTo>
                  <a:lnTo>
                    <a:pt x="1115060" y="237362"/>
                  </a:lnTo>
                  <a:close/>
                </a:path>
                <a:path w="1146809" h="1121410">
                  <a:moveTo>
                    <a:pt x="1115060" y="326263"/>
                  </a:moveTo>
                  <a:lnTo>
                    <a:pt x="1102360" y="326263"/>
                  </a:lnTo>
                  <a:lnTo>
                    <a:pt x="1102360" y="377063"/>
                  </a:lnTo>
                  <a:lnTo>
                    <a:pt x="1115060" y="377063"/>
                  </a:lnTo>
                  <a:lnTo>
                    <a:pt x="1115060" y="326263"/>
                  </a:lnTo>
                  <a:close/>
                </a:path>
                <a:path w="1146809" h="1121410">
                  <a:moveTo>
                    <a:pt x="1115060" y="415163"/>
                  </a:moveTo>
                  <a:lnTo>
                    <a:pt x="1102360" y="415163"/>
                  </a:lnTo>
                  <a:lnTo>
                    <a:pt x="1102360" y="465963"/>
                  </a:lnTo>
                  <a:lnTo>
                    <a:pt x="1115060" y="465963"/>
                  </a:lnTo>
                  <a:lnTo>
                    <a:pt x="1115060" y="415163"/>
                  </a:lnTo>
                  <a:close/>
                </a:path>
                <a:path w="1146809" h="1121410">
                  <a:moveTo>
                    <a:pt x="1115060" y="504063"/>
                  </a:moveTo>
                  <a:lnTo>
                    <a:pt x="1102360" y="504063"/>
                  </a:lnTo>
                  <a:lnTo>
                    <a:pt x="1102360" y="554863"/>
                  </a:lnTo>
                  <a:lnTo>
                    <a:pt x="1115060" y="554863"/>
                  </a:lnTo>
                  <a:lnTo>
                    <a:pt x="1115060" y="504063"/>
                  </a:lnTo>
                  <a:close/>
                </a:path>
                <a:path w="1146809" h="1121410">
                  <a:moveTo>
                    <a:pt x="1115060" y="592963"/>
                  </a:moveTo>
                  <a:lnTo>
                    <a:pt x="1102360" y="592963"/>
                  </a:lnTo>
                  <a:lnTo>
                    <a:pt x="1102360" y="643763"/>
                  </a:lnTo>
                  <a:lnTo>
                    <a:pt x="1115060" y="643763"/>
                  </a:lnTo>
                  <a:lnTo>
                    <a:pt x="1115060" y="592963"/>
                  </a:lnTo>
                  <a:close/>
                </a:path>
                <a:path w="1146809" h="1121410">
                  <a:moveTo>
                    <a:pt x="1115060" y="681863"/>
                  </a:moveTo>
                  <a:lnTo>
                    <a:pt x="1102360" y="681863"/>
                  </a:lnTo>
                  <a:lnTo>
                    <a:pt x="1102360" y="732663"/>
                  </a:lnTo>
                  <a:lnTo>
                    <a:pt x="1115060" y="732663"/>
                  </a:lnTo>
                  <a:lnTo>
                    <a:pt x="1115060" y="681863"/>
                  </a:lnTo>
                  <a:close/>
                </a:path>
                <a:path w="1146809" h="1121410">
                  <a:moveTo>
                    <a:pt x="1115060" y="770763"/>
                  </a:moveTo>
                  <a:lnTo>
                    <a:pt x="1102360" y="770763"/>
                  </a:lnTo>
                  <a:lnTo>
                    <a:pt x="1102360" y="821563"/>
                  </a:lnTo>
                  <a:lnTo>
                    <a:pt x="1115060" y="821563"/>
                  </a:lnTo>
                  <a:lnTo>
                    <a:pt x="1115060" y="770763"/>
                  </a:lnTo>
                  <a:close/>
                </a:path>
                <a:path w="1146809" h="1121410">
                  <a:moveTo>
                    <a:pt x="1115060" y="859663"/>
                  </a:moveTo>
                  <a:lnTo>
                    <a:pt x="1102360" y="859663"/>
                  </a:lnTo>
                  <a:lnTo>
                    <a:pt x="1102360" y="910463"/>
                  </a:lnTo>
                  <a:lnTo>
                    <a:pt x="1115060" y="910463"/>
                  </a:lnTo>
                  <a:lnTo>
                    <a:pt x="1115060" y="859663"/>
                  </a:lnTo>
                  <a:close/>
                </a:path>
                <a:path w="1146809" h="1121410">
                  <a:moveTo>
                    <a:pt x="1115060" y="948563"/>
                  </a:moveTo>
                  <a:lnTo>
                    <a:pt x="1102360" y="948563"/>
                  </a:lnTo>
                  <a:lnTo>
                    <a:pt x="1102360" y="999363"/>
                  </a:lnTo>
                  <a:lnTo>
                    <a:pt x="1115060" y="999363"/>
                  </a:lnTo>
                  <a:lnTo>
                    <a:pt x="1115060" y="948563"/>
                  </a:lnTo>
                  <a:close/>
                </a:path>
                <a:path w="1146809" h="1121410">
                  <a:moveTo>
                    <a:pt x="1102360" y="1070102"/>
                  </a:moveTo>
                  <a:lnTo>
                    <a:pt x="1070610" y="1070102"/>
                  </a:lnTo>
                  <a:lnTo>
                    <a:pt x="1108710" y="1120902"/>
                  </a:lnTo>
                  <a:lnTo>
                    <a:pt x="1137285" y="1082802"/>
                  </a:lnTo>
                  <a:lnTo>
                    <a:pt x="1102360" y="1082802"/>
                  </a:lnTo>
                  <a:lnTo>
                    <a:pt x="1102360" y="1070102"/>
                  </a:lnTo>
                  <a:close/>
                </a:path>
                <a:path w="1146809" h="1121410">
                  <a:moveTo>
                    <a:pt x="1115060" y="1037463"/>
                  </a:moveTo>
                  <a:lnTo>
                    <a:pt x="1102360" y="1037463"/>
                  </a:lnTo>
                  <a:lnTo>
                    <a:pt x="1102360" y="1082802"/>
                  </a:lnTo>
                  <a:lnTo>
                    <a:pt x="1115060" y="1082802"/>
                  </a:lnTo>
                  <a:lnTo>
                    <a:pt x="1115060" y="1037463"/>
                  </a:lnTo>
                  <a:close/>
                </a:path>
                <a:path w="1146809" h="1121410">
                  <a:moveTo>
                    <a:pt x="1146810" y="1070102"/>
                  </a:moveTo>
                  <a:lnTo>
                    <a:pt x="1115060" y="1070102"/>
                  </a:lnTo>
                  <a:lnTo>
                    <a:pt x="1115060" y="1082802"/>
                  </a:lnTo>
                  <a:lnTo>
                    <a:pt x="1137285" y="1082802"/>
                  </a:lnTo>
                  <a:lnTo>
                    <a:pt x="1146810" y="1070102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819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3800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76414" y="316179"/>
            <a:ext cx="2620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9544" y="6397548"/>
            <a:ext cx="83146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118" y="224612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4672" y="1876044"/>
            <a:ext cx="407034" cy="321945"/>
            <a:chOff x="804672" y="1876044"/>
            <a:chExt cx="407034" cy="321945"/>
          </a:xfrm>
        </p:grpSpPr>
        <p:sp>
          <p:nvSpPr>
            <p:cNvPr id="16" name="object 16"/>
            <p:cNvSpPr/>
            <p:nvPr/>
          </p:nvSpPr>
          <p:spPr>
            <a:xfrm>
              <a:off x="810768" y="1882140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8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8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448" y="2113788"/>
              <a:ext cx="182880" cy="83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0768" y="194157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5"/>
                  </a:moveTo>
                  <a:lnTo>
                    <a:pt x="352044" y="51815"/>
                  </a:lnTo>
                </a:path>
                <a:path w="394969" h="161925">
                  <a:moveTo>
                    <a:pt x="230123" y="103632"/>
                  </a:moveTo>
                  <a:lnTo>
                    <a:pt x="352044" y="10363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" y="1908048"/>
              <a:ext cx="166116" cy="1676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71686" y="2529331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53870" y="1930654"/>
            <a:ext cx="9623425" cy="4211320"/>
            <a:chOff x="1753870" y="1930654"/>
            <a:chExt cx="9623425" cy="4211320"/>
          </a:xfrm>
        </p:grpSpPr>
        <p:sp>
          <p:nvSpPr>
            <p:cNvPr id="22" name="object 22"/>
            <p:cNvSpPr/>
            <p:nvPr/>
          </p:nvSpPr>
          <p:spPr>
            <a:xfrm>
              <a:off x="1825752" y="2228088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158" y="0"/>
                  </a:moveTo>
                  <a:lnTo>
                    <a:pt x="756158" y="76200"/>
                  </a:lnTo>
                  <a:lnTo>
                    <a:pt x="798491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491" y="31750"/>
                  </a:lnTo>
                  <a:lnTo>
                    <a:pt x="756158" y="0"/>
                  </a:lnTo>
                  <a:close/>
                </a:path>
                <a:path w="807085" h="76200">
                  <a:moveTo>
                    <a:pt x="756158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158" y="44450"/>
                  </a:lnTo>
                  <a:lnTo>
                    <a:pt x="756158" y="31750"/>
                  </a:lnTo>
                  <a:close/>
                </a:path>
                <a:path w="807085" h="76200">
                  <a:moveTo>
                    <a:pt x="798491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491" y="44450"/>
                  </a:lnTo>
                  <a:lnTo>
                    <a:pt x="806958" y="38100"/>
                  </a:lnTo>
                  <a:lnTo>
                    <a:pt x="798491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9679" y="1937004"/>
              <a:ext cx="408940" cy="370840"/>
            </a:xfrm>
            <a:custGeom>
              <a:avLst/>
              <a:gdLst/>
              <a:ahLst/>
              <a:cxnLst/>
              <a:rect l="l" t="t" r="r" b="b"/>
              <a:pathLst>
                <a:path w="408940" h="370839">
                  <a:moveTo>
                    <a:pt x="343916" y="208787"/>
                  </a:moveTo>
                  <a:lnTo>
                    <a:pt x="343991" y="196520"/>
                  </a:lnTo>
                  <a:lnTo>
                    <a:pt x="344043" y="184276"/>
                  </a:lnTo>
                  <a:lnTo>
                    <a:pt x="344094" y="172033"/>
                  </a:lnTo>
                  <a:lnTo>
                    <a:pt x="344170" y="159766"/>
                  </a:lnTo>
                  <a:lnTo>
                    <a:pt x="64262" y="159766"/>
                  </a:lnTo>
                  <a:lnTo>
                    <a:pt x="64262" y="370332"/>
                  </a:lnTo>
                  <a:lnTo>
                    <a:pt x="34925" y="370332"/>
                  </a:lnTo>
                  <a:lnTo>
                    <a:pt x="34925" y="148082"/>
                  </a:lnTo>
                  <a:lnTo>
                    <a:pt x="0" y="148082"/>
                  </a:lnTo>
                  <a:lnTo>
                    <a:pt x="204216" y="0"/>
                  </a:lnTo>
                  <a:lnTo>
                    <a:pt x="408431" y="148082"/>
                  </a:lnTo>
                  <a:lnTo>
                    <a:pt x="373506" y="148082"/>
                  </a:lnTo>
                  <a:lnTo>
                    <a:pt x="373379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53500" y="2121408"/>
              <a:ext cx="445134" cy="337185"/>
            </a:xfrm>
            <a:custGeom>
              <a:avLst/>
              <a:gdLst/>
              <a:ahLst/>
              <a:cxnLst/>
              <a:rect l="l" t="t" r="r" b="b"/>
              <a:pathLst>
                <a:path w="445134" h="337185">
                  <a:moveTo>
                    <a:pt x="0" y="184404"/>
                  </a:moveTo>
                  <a:lnTo>
                    <a:pt x="60959" y="184404"/>
                  </a:lnTo>
                  <a:lnTo>
                    <a:pt x="60959" y="123444"/>
                  </a:lnTo>
                  <a:lnTo>
                    <a:pt x="0" y="123444"/>
                  </a:lnTo>
                  <a:lnTo>
                    <a:pt x="0" y="184404"/>
                  </a:lnTo>
                  <a:close/>
                </a:path>
                <a:path w="445134" h="337185">
                  <a:moveTo>
                    <a:pt x="60959" y="184404"/>
                  </a:moveTo>
                  <a:lnTo>
                    <a:pt x="123443" y="184404"/>
                  </a:lnTo>
                  <a:lnTo>
                    <a:pt x="123443" y="123444"/>
                  </a:lnTo>
                  <a:lnTo>
                    <a:pt x="60959" y="123444"/>
                  </a:lnTo>
                  <a:lnTo>
                    <a:pt x="60959" y="184404"/>
                  </a:lnTo>
                  <a:close/>
                </a:path>
                <a:path w="445134" h="337185">
                  <a:moveTo>
                    <a:pt x="123444" y="184404"/>
                  </a:moveTo>
                  <a:lnTo>
                    <a:pt x="184403" y="184404"/>
                  </a:lnTo>
                  <a:lnTo>
                    <a:pt x="184403" y="123444"/>
                  </a:lnTo>
                  <a:lnTo>
                    <a:pt x="123444" y="123444"/>
                  </a:lnTo>
                  <a:lnTo>
                    <a:pt x="123444" y="184404"/>
                  </a:lnTo>
                  <a:close/>
                </a:path>
                <a:path w="445134" h="337185">
                  <a:moveTo>
                    <a:pt x="0" y="123444"/>
                  </a:moveTo>
                  <a:lnTo>
                    <a:pt x="60959" y="123444"/>
                  </a:lnTo>
                  <a:lnTo>
                    <a:pt x="60959" y="60960"/>
                  </a:lnTo>
                  <a:lnTo>
                    <a:pt x="0" y="60960"/>
                  </a:lnTo>
                  <a:lnTo>
                    <a:pt x="0" y="123444"/>
                  </a:lnTo>
                  <a:close/>
                </a:path>
                <a:path w="445134" h="337185">
                  <a:moveTo>
                    <a:pt x="60959" y="123444"/>
                  </a:moveTo>
                  <a:lnTo>
                    <a:pt x="123443" y="123444"/>
                  </a:lnTo>
                  <a:lnTo>
                    <a:pt x="123443" y="60960"/>
                  </a:lnTo>
                  <a:lnTo>
                    <a:pt x="60959" y="60960"/>
                  </a:lnTo>
                  <a:lnTo>
                    <a:pt x="60959" y="123444"/>
                  </a:lnTo>
                  <a:close/>
                </a:path>
                <a:path w="445134" h="337185">
                  <a:moveTo>
                    <a:pt x="41148" y="60960"/>
                  </a:moveTo>
                  <a:lnTo>
                    <a:pt x="103631" y="60960"/>
                  </a:lnTo>
                  <a:lnTo>
                    <a:pt x="103631" y="0"/>
                  </a:lnTo>
                  <a:lnTo>
                    <a:pt x="41148" y="0"/>
                  </a:lnTo>
                  <a:lnTo>
                    <a:pt x="41148" y="60960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35423" y="82165"/>
                  </a:lnTo>
                  <a:lnTo>
                    <a:pt x="409289" y="97504"/>
                  </a:lnTo>
                  <a:lnTo>
                    <a:pt x="370534" y="107842"/>
                  </a:lnTo>
                  <a:lnTo>
                    <a:pt x="323088" y="111633"/>
                  </a:lnTo>
                  <a:lnTo>
                    <a:pt x="275641" y="107842"/>
                  </a:lnTo>
                  <a:lnTo>
                    <a:pt x="236886" y="97504"/>
                  </a:lnTo>
                  <a:lnTo>
                    <a:pt x="210752" y="82165"/>
                  </a:lnTo>
                  <a:lnTo>
                    <a:pt x="201168" y="63373"/>
                  </a:lnTo>
                  <a:lnTo>
                    <a:pt x="210752" y="44654"/>
                  </a:lnTo>
                  <a:lnTo>
                    <a:pt x="236886" y="29352"/>
                  </a:lnTo>
                  <a:lnTo>
                    <a:pt x="275641" y="19028"/>
                  </a:lnTo>
                  <a:lnTo>
                    <a:pt x="323088" y="15240"/>
                  </a:lnTo>
                  <a:lnTo>
                    <a:pt x="370534" y="19028"/>
                  </a:lnTo>
                  <a:lnTo>
                    <a:pt x="409289" y="29352"/>
                  </a:lnTo>
                  <a:lnTo>
                    <a:pt x="435423" y="44654"/>
                  </a:lnTo>
                  <a:lnTo>
                    <a:pt x="445007" y="63373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45007" y="288671"/>
                  </a:lnTo>
                  <a:lnTo>
                    <a:pt x="435423" y="307389"/>
                  </a:lnTo>
                  <a:lnTo>
                    <a:pt x="409289" y="322691"/>
                  </a:lnTo>
                  <a:lnTo>
                    <a:pt x="370534" y="333015"/>
                  </a:lnTo>
                  <a:lnTo>
                    <a:pt x="323088" y="336804"/>
                  </a:lnTo>
                  <a:lnTo>
                    <a:pt x="275641" y="333015"/>
                  </a:lnTo>
                  <a:lnTo>
                    <a:pt x="236886" y="322691"/>
                  </a:lnTo>
                  <a:lnTo>
                    <a:pt x="210752" y="307389"/>
                  </a:lnTo>
                  <a:lnTo>
                    <a:pt x="201168" y="288671"/>
                  </a:lnTo>
                  <a:lnTo>
                    <a:pt x="201168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5596" y="2225040"/>
              <a:ext cx="4994910" cy="76200"/>
            </a:xfrm>
            <a:custGeom>
              <a:avLst/>
              <a:gdLst/>
              <a:ahLst/>
              <a:cxnLst/>
              <a:rect l="l" t="t" r="r" b="b"/>
              <a:pathLst>
                <a:path w="4994909" h="76200">
                  <a:moveTo>
                    <a:pt x="50800" y="0"/>
                  </a:moveTo>
                  <a:lnTo>
                    <a:pt x="0" y="38100"/>
                  </a:lnTo>
                  <a:lnTo>
                    <a:pt x="50800" y="76200"/>
                  </a:lnTo>
                  <a:lnTo>
                    <a:pt x="5080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50800" y="31750"/>
                  </a:lnTo>
                  <a:lnTo>
                    <a:pt x="50800" y="0"/>
                  </a:lnTo>
                  <a:close/>
                </a:path>
                <a:path w="4994909" h="76200">
                  <a:moveTo>
                    <a:pt x="50800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4994909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4994909" h="76200">
                  <a:moveTo>
                    <a:pt x="177800" y="31750"/>
                  </a:moveTo>
                  <a:lnTo>
                    <a:pt x="127000" y="31750"/>
                  </a:lnTo>
                  <a:lnTo>
                    <a:pt x="127000" y="44450"/>
                  </a:lnTo>
                  <a:lnTo>
                    <a:pt x="177800" y="44450"/>
                  </a:lnTo>
                  <a:lnTo>
                    <a:pt x="177800" y="31750"/>
                  </a:lnTo>
                  <a:close/>
                </a:path>
                <a:path w="4994909" h="76200">
                  <a:moveTo>
                    <a:pt x="266700" y="31750"/>
                  </a:moveTo>
                  <a:lnTo>
                    <a:pt x="215900" y="31750"/>
                  </a:lnTo>
                  <a:lnTo>
                    <a:pt x="2159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4994909" h="76200">
                  <a:moveTo>
                    <a:pt x="3556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55600" y="44450"/>
                  </a:lnTo>
                  <a:lnTo>
                    <a:pt x="355600" y="31750"/>
                  </a:lnTo>
                  <a:close/>
                </a:path>
                <a:path w="4994909" h="76200">
                  <a:moveTo>
                    <a:pt x="4445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4994909" h="7620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4994909" h="76200">
                  <a:moveTo>
                    <a:pt x="6223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622300" y="44450"/>
                  </a:lnTo>
                  <a:lnTo>
                    <a:pt x="622300" y="31750"/>
                  </a:lnTo>
                  <a:close/>
                </a:path>
                <a:path w="4994909" h="76200">
                  <a:moveTo>
                    <a:pt x="7112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711200" y="44450"/>
                  </a:lnTo>
                  <a:lnTo>
                    <a:pt x="711200" y="31750"/>
                  </a:lnTo>
                  <a:close/>
                </a:path>
                <a:path w="4994909" h="76200">
                  <a:moveTo>
                    <a:pt x="800100" y="31750"/>
                  </a:moveTo>
                  <a:lnTo>
                    <a:pt x="749300" y="31750"/>
                  </a:lnTo>
                  <a:lnTo>
                    <a:pt x="7493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4994909" h="76200">
                  <a:moveTo>
                    <a:pt x="889000" y="31750"/>
                  </a:moveTo>
                  <a:lnTo>
                    <a:pt x="838200" y="31750"/>
                  </a:lnTo>
                  <a:lnTo>
                    <a:pt x="838200" y="44450"/>
                  </a:lnTo>
                  <a:lnTo>
                    <a:pt x="889000" y="44450"/>
                  </a:lnTo>
                  <a:lnTo>
                    <a:pt x="889000" y="31750"/>
                  </a:lnTo>
                  <a:close/>
                </a:path>
                <a:path w="4994909" h="76200">
                  <a:moveTo>
                    <a:pt x="9779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77900" y="44450"/>
                  </a:lnTo>
                  <a:lnTo>
                    <a:pt x="977900" y="31750"/>
                  </a:lnTo>
                  <a:close/>
                </a:path>
                <a:path w="4994909" h="76200">
                  <a:moveTo>
                    <a:pt x="10668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66800" y="44450"/>
                  </a:lnTo>
                  <a:lnTo>
                    <a:pt x="1066800" y="31750"/>
                  </a:lnTo>
                  <a:close/>
                </a:path>
                <a:path w="4994909" h="76200">
                  <a:moveTo>
                    <a:pt x="1155700" y="31750"/>
                  </a:moveTo>
                  <a:lnTo>
                    <a:pt x="1104900" y="31750"/>
                  </a:lnTo>
                  <a:lnTo>
                    <a:pt x="11049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4994909" h="76200">
                  <a:moveTo>
                    <a:pt x="1244600" y="31750"/>
                  </a:moveTo>
                  <a:lnTo>
                    <a:pt x="1193800" y="31750"/>
                  </a:lnTo>
                  <a:lnTo>
                    <a:pt x="1193800" y="44450"/>
                  </a:lnTo>
                  <a:lnTo>
                    <a:pt x="1244600" y="44450"/>
                  </a:lnTo>
                  <a:lnTo>
                    <a:pt x="1244600" y="31750"/>
                  </a:lnTo>
                  <a:close/>
                </a:path>
                <a:path w="4994909" h="76200">
                  <a:moveTo>
                    <a:pt x="1333500" y="31750"/>
                  </a:moveTo>
                  <a:lnTo>
                    <a:pt x="1282700" y="31750"/>
                  </a:lnTo>
                  <a:lnTo>
                    <a:pt x="1282700" y="44450"/>
                  </a:lnTo>
                  <a:lnTo>
                    <a:pt x="1333500" y="44450"/>
                  </a:lnTo>
                  <a:lnTo>
                    <a:pt x="1333500" y="31750"/>
                  </a:lnTo>
                  <a:close/>
                </a:path>
                <a:path w="4994909" h="76200">
                  <a:moveTo>
                    <a:pt x="1422400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994909" h="76200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4994909" h="76200">
                  <a:moveTo>
                    <a:pt x="16002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600200" y="44450"/>
                  </a:lnTo>
                  <a:lnTo>
                    <a:pt x="1600200" y="31750"/>
                  </a:lnTo>
                  <a:close/>
                </a:path>
                <a:path w="4994909" h="76200">
                  <a:moveTo>
                    <a:pt x="1689100" y="31750"/>
                  </a:moveTo>
                  <a:lnTo>
                    <a:pt x="1638300" y="31750"/>
                  </a:lnTo>
                  <a:lnTo>
                    <a:pt x="1638300" y="44450"/>
                  </a:lnTo>
                  <a:lnTo>
                    <a:pt x="1689100" y="44450"/>
                  </a:lnTo>
                  <a:lnTo>
                    <a:pt x="1689100" y="31750"/>
                  </a:lnTo>
                  <a:close/>
                </a:path>
                <a:path w="4994909" h="76200">
                  <a:moveTo>
                    <a:pt x="1778000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78000" y="44450"/>
                  </a:lnTo>
                  <a:lnTo>
                    <a:pt x="1778000" y="31750"/>
                  </a:lnTo>
                  <a:close/>
                </a:path>
                <a:path w="4994909" h="76200">
                  <a:moveTo>
                    <a:pt x="1866900" y="31750"/>
                  </a:moveTo>
                  <a:lnTo>
                    <a:pt x="1816100" y="31750"/>
                  </a:lnTo>
                  <a:lnTo>
                    <a:pt x="1816100" y="44450"/>
                  </a:lnTo>
                  <a:lnTo>
                    <a:pt x="1866900" y="44450"/>
                  </a:lnTo>
                  <a:lnTo>
                    <a:pt x="1866900" y="31750"/>
                  </a:lnTo>
                  <a:close/>
                </a:path>
                <a:path w="4994909" h="76200">
                  <a:moveTo>
                    <a:pt x="1955800" y="31750"/>
                  </a:moveTo>
                  <a:lnTo>
                    <a:pt x="1905000" y="31750"/>
                  </a:lnTo>
                  <a:lnTo>
                    <a:pt x="1905000" y="44450"/>
                  </a:lnTo>
                  <a:lnTo>
                    <a:pt x="1955800" y="44450"/>
                  </a:lnTo>
                  <a:lnTo>
                    <a:pt x="1955800" y="31750"/>
                  </a:lnTo>
                  <a:close/>
                </a:path>
                <a:path w="4994909" h="76200">
                  <a:moveTo>
                    <a:pt x="2044700" y="31750"/>
                  </a:moveTo>
                  <a:lnTo>
                    <a:pt x="1993900" y="31750"/>
                  </a:lnTo>
                  <a:lnTo>
                    <a:pt x="1993900" y="44450"/>
                  </a:lnTo>
                  <a:lnTo>
                    <a:pt x="2044700" y="44450"/>
                  </a:lnTo>
                  <a:lnTo>
                    <a:pt x="2044700" y="31750"/>
                  </a:lnTo>
                  <a:close/>
                </a:path>
                <a:path w="4994909" h="76200">
                  <a:moveTo>
                    <a:pt x="2133600" y="31750"/>
                  </a:moveTo>
                  <a:lnTo>
                    <a:pt x="2082800" y="31750"/>
                  </a:lnTo>
                  <a:lnTo>
                    <a:pt x="2082800" y="44450"/>
                  </a:lnTo>
                  <a:lnTo>
                    <a:pt x="2133600" y="44450"/>
                  </a:lnTo>
                  <a:lnTo>
                    <a:pt x="2133600" y="31750"/>
                  </a:lnTo>
                  <a:close/>
                </a:path>
                <a:path w="4994909" h="76200">
                  <a:moveTo>
                    <a:pt x="2222500" y="31750"/>
                  </a:moveTo>
                  <a:lnTo>
                    <a:pt x="2171700" y="31750"/>
                  </a:lnTo>
                  <a:lnTo>
                    <a:pt x="2171700" y="44450"/>
                  </a:lnTo>
                  <a:lnTo>
                    <a:pt x="2222500" y="44450"/>
                  </a:lnTo>
                  <a:lnTo>
                    <a:pt x="2222500" y="31750"/>
                  </a:lnTo>
                  <a:close/>
                </a:path>
                <a:path w="4994909" h="76200">
                  <a:moveTo>
                    <a:pt x="2311400" y="31750"/>
                  </a:moveTo>
                  <a:lnTo>
                    <a:pt x="2260600" y="31750"/>
                  </a:lnTo>
                  <a:lnTo>
                    <a:pt x="2260600" y="44450"/>
                  </a:lnTo>
                  <a:lnTo>
                    <a:pt x="2311400" y="44450"/>
                  </a:lnTo>
                  <a:lnTo>
                    <a:pt x="2311400" y="31750"/>
                  </a:lnTo>
                  <a:close/>
                </a:path>
                <a:path w="4994909" h="76200">
                  <a:moveTo>
                    <a:pt x="2400300" y="31750"/>
                  </a:moveTo>
                  <a:lnTo>
                    <a:pt x="2349500" y="31750"/>
                  </a:lnTo>
                  <a:lnTo>
                    <a:pt x="23495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w="4994909" h="76200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w="4994909" h="76200">
                  <a:moveTo>
                    <a:pt x="25781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78100" y="44450"/>
                  </a:lnTo>
                  <a:lnTo>
                    <a:pt x="2578100" y="31750"/>
                  </a:lnTo>
                  <a:close/>
                </a:path>
                <a:path w="4994909" h="76200">
                  <a:moveTo>
                    <a:pt x="2667000" y="31750"/>
                  </a:moveTo>
                  <a:lnTo>
                    <a:pt x="2616200" y="31750"/>
                  </a:lnTo>
                  <a:lnTo>
                    <a:pt x="2616200" y="44450"/>
                  </a:lnTo>
                  <a:lnTo>
                    <a:pt x="2667000" y="44450"/>
                  </a:lnTo>
                  <a:lnTo>
                    <a:pt x="2667000" y="31750"/>
                  </a:lnTo>
                  <a:close/>
                </a:path>
                <a:path w="4994909" h="76200">
                  <a:moveTo>
                    <a:pt x="2755900" y="31750"/>
                  </a:moveTo>
                  <a:lnTo>
                    <a:pt x="2705100" y="31750"/>
                  </a:lnTo>
                  <a:lnTo>
                    <a:pt x="2705100" y="44450"/>
                  </a:lnTo>
                  <a:lnTo>
                    <a:pt x="2755900" y="44450"/>
                  </a:lnTo>
                  <a:lnTo>
                    <a:pt x="2755900" y="31750"/>
                  </a:lnTo>
                  <a:close/>
                </a:path>
                <a:path w="4994909" h="76200">
                  <a:moveTo>
                    <a:pt x="2844800" y="31750"/>
                  </a:moveTo>
                  <a:lnTo>
                    <a:pt x="2794000" y="31750"/>
                  </a:lnTo>
                  <a:lnTo>
                    <a:pt x="2794000" y="44450"/>
                  </a:lnTo>
                  <a:lnTo>
                    <a:pt x="2844800" y="44450"/>
                  </a:lnTo>
                  <a:lnTo>
                    <a:pt x="2844800" y="31750"/>
                  </a:lnTo>
                  <a:close/>
                </a:path>
                <a:path w="4994909" h="76200">
                  <a:moveTo>
                    <a:pt x="2933700" y="31750"/>
                  </a:moveTo>
                  <a:lnTo>
                    <a:pt x="2882900" y="31750"/>
                  </a:lnTo>
                  <a:lnTo>
                    <a:pt x="2882900" y="44450"/>
                  </a:lnTo>
                  <a:lnTo>
                    <a:pt x="2933700" y="44450"/>
                  </a:lnTo>
                  <a:lnTo>
                    <a:pt x="2933700" y="31750"/>
                  </a:lnTo>
                  <a:close/>
                </a:path>
                <a:path w="4994909" h="76200">
                  <a:moveTo>
                    <a:pt x="3022600" y="31750"/>
                  </a:moveTo>
                  <a:lnTo>
                    <a:pt x="2971800" y="31750"/>
                  </a:lnTo>
                  <a:lnTo>
                    <a:pt x="2971800" y="44450"/>
                  </a:lnTo>
                  <a:lnTo>
                    <a:pt x="3022600" y="44450"/>
                  </a:lnTo>
                  <a:lnTo>
                    <a:pt x="3022600" y="31750"/>
                  </a:lnTo>
                  <a:close/>
                </a:path>
                <a:path w="4994909" h="76200">
                  <a:moveTo>
                    <a:pt x="3111500" y="31750"/>
                  </a:moveTo>
                  <a:lnTo>
                    <a:pt x="3060700" y="31750"/>
                  </a:lnTo>
                  <a:lnTo>
                    <a:pt x="3060700" y="44450"/>
                  </a:lnTo>
                  <a:lnTo>
                    <a:pt x="3111500" y="44450"/>
                  </a:lnTo>
                  <a:lnTo>
                    <a:pt x="3111500" y="31750"/>
                  </a:lnTo>
                  <a:close/>
                </a:path>
                <a:path w="4994909" h="76200">
                  <a:moveTo>
                    <a:pt x="3200400" y="31750"/>
                  </a:moveTo>
                  <a:lnTo>
                    <a:pt x="3149600" y="31750"/>
                  </a:lnTo>
                  <a:lnTo>
                    <a:pt x="3149600" y="44450"/>
                  </a:lnTo>
                  <a:lnTo>
                    <a:pt x="3200400" y="44450"/>
                  </a:lnTo>
                  <a:lnTo>
                    <a:pt x="3200400" y="31750"/>
                  </a:lnTo>
                  <a:close/>
                </a:path>
                <a:path w="4994909" h="76200">
                  <a:moveTo>
                    <a:pt x="3289300" y="31750"/>
                  </a:moveTo>
                  <a:lnTo>
                    <a:pt x="3238500" y="31750"/>
                  </a:lnTo>
                  <a:lnTo>
                    <a:pt x="3238500" y="44450"/>
                  </a:lnTo>
                  <a:lnTo>
                    <a:pt x="3289300" y="44450"/>
                  </a:lnTo>
                  <a:lnTo>
                    <a:pt x="3289300" y="31750"/>
                  </a:lnTo>
                  <a:close/>
                </a:path>
                <a:path w="4994909" h="76200">
                  <a:moveTo>
                    <a:pt x="3378200" y="31750"/>
                  </a:moveTo>
                  <a:lnTo>
                    <a:pt x="3327400" y="31750"/>
                  </a:lnTo>
                  <a:lnTo>
                    <a:pt x="33274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w="4994909" h="76200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w="4994909" h="76200">
                  <a:moveTo>
                    <a:pt x="35560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56000" y="44450"/>
                  </a:lnTo>
                  <a:lnTo>
                    <a:pt x="3556000" y="31750"/>
                  </a:lnTo>
                  <a:close/>
                </a:path>
                <a:path w="4994909" h="76200">
                  <a:moveTo>
                    <a:pt x="3644900" y="31750"/>
                  </a:moveTo>
                  <a:lnTo>
                    <a:pt x="3594100" y="31750"/>
                  </a:lnTo>
                  <a:lnTo>
                    <a:pt x="3594100" y="44450"/>
                  </a:lnTo>
                  <a:lnTo>
                    <a:pt x="3644900" y="44450"/>
                  </a:lnTo>
                  <a:lnTo>
                    <a:pt x="3644900" y="31750"/>
                  </a:lnTo>
                  <a:close/>
                </a:path>
                <a:path w="4994909" h="76200">
                  <a:moveTo>
                    <a:pt x="3733800" y="31750"/>
                  </a:moveTo>
                  <a:lnTo>
                    <a:pt x="3683000" y="31750"/>
                  </a:lnTo>
                  <a:lnTo>
                    <a:pt x="3683000" y="44450"/>
                  </a:lnTo>
                  <a:lnTo>
                    <a:pt x="3733800" y="44450"/>
                  </a:lnTo>
                  <a:lnTo>
                    <a:pt x="3733800" y="31750"/>
                  </a:lnTo>
                  <a:close/>
                </a:path>
                <a:path w="4994909" h="76200">
                  <a:moveTo>
                    <a:pt x="3822700" y="31750"/>
                  </a:moveTo>
                  <a:lnTo>
                    <a:pt x="3771900" y="31750"/>
                  </a:lnTo>
                  <a:lnTo>
                    <a:pt x="3771900" y="44450"/>
                  </a:lnTo>
                  <a:lnTo>
                    <a:pt x="3822700" y="44450"/>
                  </a:lnTo>
                  <a:lnTo>
                    <a:pt x="3822700" y="31750"/>
                  </a:lnTo>
                  <a:close/>
                </a:path>
                <a:path w="4994909" h="76200">
                  <a:moveTo>
                    <a:pt x="3911600" y="31750"/>
                  </a:moveTo>
                  <a:lnTo>
                    <a:pt x="3860800" y="31750"/>
                  </a:lnTo>
                  <a:lnTo>
                    <a:pt x="3860800" y="44450"/>
                  </a:lnTo>
                  <a:lnTo>
                    <a:pt x="3911600" y="44450"/>
                  </a:lnTo>
                  <a:lnTo>
                    <a:pt x="3911600" y="31750"/>
                  </a:lnTo>
                  <a:close/>
                </a:path>
                <a:path w="4994909" h="76200">
                  <a:moveTo>
                    <a:pt x="4000500" y="31750"/>
                  </a:moveTo>
                  <a:lnTo>
                    <a:pt x="3949700" y="31750"/>
                  </a:lnTo>
                  <a:lnTo>
                    <a:pt x="3949700" y="44450"/>
                  </a:lnTo>
                  <a:lnTo>
                    <a:pt x="4000500" y="44450"/>
                  </a:lnTo>
                  <a:lnTo>
                    <a:pt x="4000500" y="31750"/>
                  </a:lnTo>
                  <a:close/>
                </a:path>
                <a:path w="4994909" h="76200">
                  <a:moveTo>
                    <a:pt x="4089400" y="31750"/>
                  </a:moveTo>
                  <a:lnTo>
                    <a:pt x="4038600" y="31750"/>
                  </a:lnTo>
                  <a:lnTo>
                    <a:pt x="4038600" y="44450"/>
                  </a:lnTo>
                  <a:lnTo>
                    <a:pt x="4089400" y="44450"/>
                  </a:lnTo>
                  <a:lnTo>
                    <a:pt x="4089400" y="31750"/>
                  </a:lnTo>
                  <a:close/>
                </a:path>
                <a:path w="4994909" h="76200">
                  <a:moveTo>
                    <a:pt x="4178300" y="31750"/>
                  </a:moveTo>
                  <a:lnTo>
                    <a:pt x="4127500" y="31750"/>
                  </a:lnTo>
                  <a:lnTo>
                    <a:pt x="4127500" y="44450"/>
                  </a:lnTo>
                  <a:lnTo>
                    <a:pt x="4178300" y="44450"/>
                  </a:lnTo>
                  <a:lnTo>
                    <a:pt x="4178300" y="31750"/>
                  </a:lnTo>
                  <a:close/>
                </a:path>
                <a:path w="4994909" h="76200">
                  <a:moveTo>
                    <a:pt x="4267200" y="31750"/>
                  </a:moveTo>
                  <a:lnTo>
                    <a:pt x="4216400" y="31750"/>
                  </a:lnTo>
                  <a:lnTo>
                    <a:pt x="4216400" y="44450"/>
                  </a:lnTo>
                  <a:lnTo>
                    <a:pt x="4267200" y="44450"/>
                  </a:lnTo>
                  <a:lnTo>
                    <a:pt x="4267200" y="31750"/>
                  </a:lnTo>
                  <a:close/>
                </a:path>
                <a:path w="4994909" h="76200">
                  <a:moveTo>
                    <a:pt x="4356100" y="31750"/>
                  </a:moveTo>
                  <a:lnTo>
                    <a:pt x="4305300" y="31750"/>
                  </a:lnTo>
                  <a:lnTo>
                    <a:pt x="43053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w="4994909" h="76200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w="4994909" h="76200">
                  <a:moveTo>
                    <a:pt x="45339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533900" y="44450"/>
                  </a:lnTo>
                  <a:lnTo>
                    <a:pt x="4533900" y="31750"/>
                  </a:lnTo>
                  <a:close/>
                </a:path>
                <a:path w="4994909" h="76200">
                  <a:moveTo>
                    <a:pt x="4622800" y="31750"/>
                  </a:moveTo>
                  <a:lnTo>
                    <a:pt x="4572000" y="31750"/>
                  </a:lnTo>
                  <a:lnTo>
                    <a:pt x="4572000" y="44450"/>
                  </a:lnTo>
                  <a:lnTo>
                    <a:pt x="4622800" y="44450"/>
                  </a:lnTo>
                  <a:lnTo>
                    <a:pt x="4622800" y="31750"/>
                  </a:lnTo>
                  <a:close/>
                </a:path>
                <a:path w="4994909" h="76200">
                  <a:moveTo>
                    <a:pt x="4711700" y="31750"/>
                  </a:moveTo>
                  <a:lnTo>
                    <a:pt x="4660900" y="31750"/>
                  </a:lnTo>
                  <a:lnTo>
                    <a:pt x="4660900" y="44450"/>
                  </a:lnTo>
                  <a:lnTo>
                    <a:pt x="4711700" y="44450"/>
                  </a:lnTo>
                  <a:lnTo>
                    <a:pt x="4711700" y="31750"/>
                  </a:lnTo>
                  <a:close/>
                </a:path>
                <a:path w="4994909" h="76200">
                  <a:moveTo>
                    <a:pt x="4800600" y="31750"/>
                  </a:moveTo>
                  <a:lnTo>
                    <a:pt x="4749800" y="31750"/>
                  </a:lnTo>
                  <a:lnTo>
                    <a:pt x="4749800" y="44450"/>
                  </a:lnTo>
                  <a:lnTo>
                    <a:pt x="4800600" y="44450"/>
                  </a:lnTo>
                  <a:lnTo>
                    <a:pt x="4800600" y="31750"/>
                  </a:lnTo>
                  <a:close/>
                </a:path>
                <a:path w="4994909" h="76200">
                  <a:moveTo>
                    <a:pt x="4889500" y="31750"/>
                  </a:moveTo>
                  <a:lnTo>
                    <a:pt x="4838700" y="31750"/>
                  </a:lnTo>
                  <a:lnTo>
                    <a:pt x="4838700" y="44450"/>
                  </a:lnTo>
                  <a:lnTo>
                    <a:pt x="4889500" y="44450"/>
                  </a:lnTo>
                  <a:lnTo>
                    <a:pt x="4889500" y="31750"/>
                  </a:lnTo>
                  <a:close/>
                </a:path>
                <a:path w="4994909" h="76200">
                  <a:moveTo>
                    <a:pt x="4943983" y="0"/>
                  </a:moveTo>
                  <a:lnTo>
                    <a:pt x="4943983" y="76200"/>
                  </a:lnTo>
                  <a:lnTo>
                    <a:pt x="4986316" y="44450"/>
                  </a:lnTo>
                  <a:lnTo>
                    <a:pt x="4956683" y="44450"/>
                  </a:lnTo>
                  <a:lnTo>
                    <a:pt x="4956683" y="31750"/>
                  </a:lnTo>
                  <a:lnTo>
                    <a:pt x="4986316" y="31750"/>
                  </a:lnTo>
                  <a:lnTo>
                    <a:pt x="4943983" y="0"/>
                  </a:lnTo>
                  <a:close/>
                </a:path>
                <a:path w="4994909" h="76200">
                  <a:moveTo>
                    <a:pt x="4943983" y="31750"/>
                  </a:moveTo>
                  <a:lnTo>
                    <a:pt x="4927600" y="31750"/>
                  </a:lnTo>
                  <a:lnTo>
                    <a:pt x="4927600" y="44450"/>
                  </a:lnTo>
                  <a:lnTo>
                    <a:pt x="4943983" y="44450"/>
                  </a:lnTo>
                  <a:lnTo>
                    <a:pt x="4943983" y="31750"/>
                  </a:lnTo>
                  <a:close/>
                </a:path>
                <a:path w="4994909" h="76200">
                  <a:moveTo>
                    <a:pt x="4986316" y="31750"/>
                  </a:moveTo>
                  <a:lnTo>
                    <a:pt x="4956683" y="31750"/>
                  </a:lnTo>
                  <a:lnTo>
                    <a:pt x="4956683" y="44450"/>
                  </a:lnTo>
                  <a:lnTo>
                    <a:pt x="4986316" y="44450"/>
                  </a:lnTo>
                  <a:lnTo>
                    <a:pt x="4994783" y="38100"/>
                  </a:lnTo>
                  <a:lnTo>
                    <a:pt x="498631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884" y="2321052"/>
              <a:ext cx="489204" cy="1173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4332" y="2225040"/>
              <a:ext cx="207899" cy="76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925555" y="2051304"/>
              <a:ext cx="445134" cy="387350"/>
            </a:xfrm>
            <a:custGeom>
              <a:avLst/>
              <a:gdLst/>
              <a:ahLst/>
              <a:cxnLst/>
              <a:rect l="l" t="t" r="r" b="b"/>
              <a:pathLst>
                <a:path w="445134" h="387350">
                  <a:moveTo>
                    <a:pt x="444880" y="316738"/>
                  </a:moveTo>
                  <a:lnTo>
                    <a:pt x="442606" y="328646"/>
                  </a:lnTo>
                  <a:lnTo>
                    <a:pt x="436403" y="338375"/>
                  </a:lnTo>
                  <a:lnTo>
                    <a:pt x="427200" y="344937"/>
                  </a:lnTo>
                  <a:lnTo>
                    <a:pt x="415925" y="347345"/>
                  </a:lnTo>
                  <a:lnTo>
                    <a:pt x="28955" y="347345"/>
                  </a:lnTo>
                  <a:lnTo>
                    <a:pt x="17680" y="344937"/>
                  </a:lnTo>
                  <a:lnTo>
                    <a:pt x="8477" y="338375"/>
                  </a:lnTo>
                  <a:lnTo>
                    <a:pt x="2274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4" y="18698"/>
                  </a:lnTo>
                  <a:lnTo>
                    <a:pt x="8477" y="8969"/>
                  </a:lnTo>
                  <a:lnTo>
                    <a:pt x="17680" y="2407"/>
                  </a:lnTo>
                  <a:lnTo>
                    <a:pt x="28955" y="0"/>
                  </a:lnTo>
                  <a:lnTo>
                    <a:pt x="415925" y="0"/>
                  </a:lnTo>
                  <a:lnTo>
                    <a:pt x="427200" y="2407"/>
                  </a:lnTo>
                  <a:lnTo>
                    <a:pt x="436403" y="8969"/>
                  </a:lnTo>
                  <a:lnTo>
                    <a:pt x="442606" y="18698"/>
                  </a:lnTo>
                  <a:lnTo>
                    <a:pt x="444880" y="30607"/>
                  </a:lnTo>
                  <a:lnTo>
                    <a:pt x="444880" y="316738"/>
                  </a:lnTo>
                </a:path>
                <a:path w="445134" h="387350">
                  <a:moveTo>
                    <a:pt x="86868" y="387096"/>
                  </a:moveTo>
                  <a:lnTo>
                    <a:pt x="359664" y="387096"/>
                  </a:lnTo>
                </a:path>
                <a:path w="445134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5134" h="387350">
                  <a:moveTo>
                    <a:pt x="231521" y="309372"/>
                  </a:moveTo>
                  <a:lnTo>
                    <a:pt x="231521" y="311023"/>
                  </a:lnTo>
                  <a:lnTo>
                    <a:pt x="231140" y="312547"/>
                  </a:lnTo>
                  <a:lnTo>
                    <a:pt x="224154" y="318388"/>
                  </a:lnTo>
                  <a:lnTo>
                    <a:pt x="222503" y="318388"/>
                  </a:lnTo>
                  <a:lnTo>
                    <a:pt x="220852" y="318388"/>
                  </a:lnTo>
                  <a:lnTo>
                    <a:pt x="219328" y="318135"/>
                  </a:lnTo>
                  <a:lnTo>
                    <a:pt x="217932" y="317246"/>
                  </a:lnTo>
                  <a:lnTo>
                    <a:pt x="216408" y="316357"/>
                  </a:lnTo>
                  <a:lnTo>
                    <a:pt x="215265" y="315468"/>
                  </a:lnTo>
                  <a:lnTo>
                    <a:pt x="214502" y="313944"/>
                  </a:lnTo>
                  <a:lnTo>
                    <a:pt x="213614" y="312547"/>
                  </a:lnTo>
                  <a:lnTo>
                    <a:pt x="213360" y="311023"/>
                  </a:lnTo>
                  <a:lnTo>
                    <a:pt x="213360" y="309372"/>
                  </a:lnTo>
                  <a:lnTo>
                    <a:pt x="213360" y="307594"/>
                  </a:lnTo>
                  <a:lnTo>
                    <a:pt x="213614" y="306324"/>
                  </a:lnTo>
                  <a:lnTo>
                    <a:pt x="214502" y="304800"/>
                  </a:lnTo>
                  <a:lnTo>
                    <a:pt x="215265" y="303403"/>
                  </a:lnTo>
                  <a:lnTo>
                    <a:pt x="216408" y="302387"/>
                  </a:lnTo>
                  <a:lnTo>
                    <a:pt x="217932" y="301498"/>
                  </a:lnTo>
                  <a:lnTo>
                    <a:pt x="219328" y="300609"/>
                  </a:lnTo>
                  <a:lnTo>
                    <a:pt x="220852" y="300228"/>
                  </a:lnTo>
                  <a:lnTo>
                    <a:pt x="222503" y="300228"/>
                  </a:lnTo>
                  <a:lnTo>
                    <a:pt x="224154" y="300228"/>
                  </a:lnTo>
                  <a:lnTo>
                    <a:pt x="231521" y="307594"/>
                  </a:lnTo>
                  <a:lnTo>
                    <a:pt x="231521" y="309372"/>
                  </a:lnTo>
                </a:path>
                <a:path w="445134" h="387350">
                  <a:moveTo>
                    <a:pt x="0" y="271272"/>
                  </a:moveTo>
                  <a:lnTo>
                    <a:pt x="445008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8227" y="2084832"/>
              <a:ext cx="205613" cy="20561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205972" y="2109216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4" h="116205">
                  <a:moveTo>
                    <a:pt x="0" y="0"/>
                  </a:moveTo>
                  <a:lnTo>
                    <a:pt x="115824" y="0"/>
                  </a:lnTo>
                </a:path>
                <a:path w="116204" h="116205">
                  <a:moveTo>
                    <a:pt x="0" y="57912"/>
                  </a:moveTo>
                  <a:lnTo>
                    <a:pt x="115824" y="57912"/>
                  </a:lnTo>
                </a:path>
                <a:path w="116204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4936" y="2179320"/>
              <a:ext cx="845820" cy="1676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91100" y="437388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4424"/>
                  </a:lnTo>
                  <a:lnTo>
                    <a:pt x="128015" y="344424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8552" y="4457700"/>
              <a:ext cx="198120" cy="2209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875788" y="443026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19"/>
                  </a:moveTo>
                  <a:lnTo>
                    <a:pt x="211836" y="312419"/>
                  </a:lnTo>
                  <a:lnTo>
                    <a:pt x="211836" y="266699"/>
                  </a:lnTo>
                  <a:lnTo>
                    <a:pt x="164592" y="266699"/>
                  </a:lnTo>
                  <a:lnTo>
                    <a:pt x="164592" y="312419"/>
                  </a:lnTo>
                  <a:close/>
                </a:path>
                <a:path w="424179" h="379729">
                  <a:moveTo>
                    <a:pt x="246887" y="312419"/>
                  </a:moveTo>
                  <a:lnTo>
                    <a:pt x="294131" y="312419"/>
                  </a:lnTo>
                  <a:lnTo>
                    <a:pt x="294131" y="266699"/>
                  </a:lnTo>
                  <a:lnTo>
                    <a:pt x="246887" y="266699"/>
                  </a:lnTo>
                  <a:lnTo>
                    <a:pt x="246887" y="312419"/>
                  </a:lnTo>
                  <a:close/>
                </a:path>
                <a:path w="424179" h="379729">
                  <a:moveTo>
                    <a:pt x="329184" y="312419"/>
                  </a:moveTo>
                  <a:lnTo>
                    <a:pt x="376428" y="312419"/>
                  </a:lnTo>
                  <a:lnTo>
                    <a:pt x="376428" y="266699"/>
                  </a:lnTo>
                  <a:lnTo>
                    <a:pt x="329184" y="266699"/>
                  </a:lnTo>
                  <a:lnTo>
                    <a:pt x="329184" y="312419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7"/>
                  </a:lnTo>
                  <a:lnTo>
                    <a:pt x="306069" y="107060"/>
                  </a:lnTo>
                  <a:lnTo>
                    <a:pt x="306069" y="207517"/>
                  </a:lnTo>
                  <a:lnTo>
                    <a:pt x="423672" y="107060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692" y="4386072"/>
              <a:ext cx="199643" cy="883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851660" y="4572000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263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263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263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263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263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263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263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200"/>
                  </a:lnTo>
                  <a:lnTo>
                    <a:pt x="793665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3665" y="31750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1332" y="44450"/>
                  </a:lnTo>
                  <a:lnTo>
                    <a:pt x="751332" y="31750"/>
                  </a:lnTo>
                  <a:close/>
                </a:path>
                <a:path w="802639" h="76200">
                  <a:moveTo>
                    <a:pt x="793665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3665" y="44450"/>
                  </a:lnTo>
                  <a:lnTo>
                    <a:pt x="802132" y="38100"/>
                  </a:lnTo>
                  <a:lnTo>
                    <a:pt x="79366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60220" y="3029712"/>
              <a:ext cx="91440" cy="3106420"/>
            </a:xfrm>
            <a:custGeom>
              <a:avLst/>
              <a:gdLst/>
              <a:ahLst/>
              <a:cxnLst/>
              <a:rect l="l" t="t" r="r" b="b"/>
              <a:pathLst>
                <a:path w="91439" h="310642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20"/>
                  </a:lnTo>
                  <a:lnTo>
                    <a:pt x="91440" y="3098292"/>
                  </a:lnTo>
                  <a:lnTo>
                    <a:pt x="84260" y="3101256"/>
                  </a:lnTo>
                  <a:lnTo>
                    <a:pt x="64674" y="3103678"/>
                  </a:lnTo>
                  <a:lnTo>
                    <a:pt x="35611" y="3105312"/>
                  </a:lnTo>
                  <a:lnTo>
                    <a:pt x="0" y="310591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499852" y="2529331"/>
            <a:ext cx="1297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8645" y="4904359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5660" y="3623817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39745" y="4904359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62698" y="4904359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738627" y="2080260"/>
            <a:ext cx="8448040" cy="3342640"/>
            <a:chOff x="2738627" y="2080260"/>
            <a:chExt cx="8448040" cy="3342640"/>
          </a:xfrm>
        </p:grpSpPr>
        <p:sp>
          <p:nvSpPr>
            <p:cNvPr id="44" name="object 44"/>
            <p:cNvSpPr/>
            <p:nvPr/>
          </p:nvSpPr>
          <p:spPr>
            <a:xfrm>
              <a:off x="7158227" y="4453127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90500"/>
                  </a:moveTo>
                  <a:lnTo>
                    <a:pt x="408431" y="227330"/>
                  </a:lnTo>
                  <a:lnTo>
                    <a:pt x="204216" y="332232"/>
                  </a:lnTo>
                  <a:lnTo>
                    <a:pt x="0" y="227330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4783" y="5186172"/>
              <a:ext cx="297179" cy="15544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25595" y="4572000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174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174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174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174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174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174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174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174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174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174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17475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17475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200"/>
                  </a:lnTo>
                  <a:lnTo>
                    <a:pt x="1174495" y="38100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1024" y="5234939"/>
              <a:ext cx="335279" cy="9905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149839" y="4605527"/>
              <a:ext cx="76200" cy="446405"/>
            </a:xfrm>
            <a:custGeom>
              <a:avLst/>
              <a:gdLst/>
              <a:ahLst/>
              <a:cxnLst/>
              <a:rect l="l" t="t" r="r" b="b"/>
              <a:pathLst>
                <a:path w="76200" h="44640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44640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44640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44640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446404">
                  <a:moveTo>
                    <a:pt x="31750" y="395097"/>
                  </a:moveTo>
                  <a:lnTo>
                    <a:pt x="0" y="395097"/>
                  </a:lnTo>
                  <a:lnTo>
                    <a:pt x="38100" y="445897"/>
                  </a:lnTo>
                  <a:lnTo>
                    <a:pt x="67722" y="406400"/>
                  </a:lnTo>
                  <a:lnTo>
                    <a:pt x="31750" y="406400"/>
                  </a:lnTo>
                  <a:lnTo>
                    <a:pt x="31750" y="395097"/>
                  </a:lnTo>
                  <a:close/>
                </a:path>
                <a:path w="76200" h="44640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446404">
                  <a:moveTo>
                    <a:pt x="76200" y="395097"/>
                  </a:moveTo>
                  <a:lnTo>
                    <a:pt x="44450" y="395097"/>
                  </a:lnTo>
                  <a:lnTo>
                    <a:pt x="44450" y="406400"/>
                  </a:lnTo>
                  <a:lnTo>
                    <a:pt x="67722" y="406400"/>
                  </a:lnTo>
                  <a:lnTo>
                    <a:pt x="76200" y="39509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39527" y="3776472"/>
              <a:ext cx="497840" cy="388620"/>
            </a:xfrm>
            <a:custGeom>
              <a:avLst/>
              <a:gdLst/>
              <a:ahLst/>
              <a:cxnLst/>
              <a:rect l="l" t="t" r="r" b="b"/>
              <a:pathLst>
                <a:path w="497840" h="388620">
                  <a:moveTo>
                    <a:pt x="0" y="160019"/>
                  </a:moveTo>
                  <a:lnTo>
                    <a:pt x="204216" y="160019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  <a:path w="497840" h="388620">
                  <a:moveTo>
                    <a:pt x="0" y="38100"/>
                  </a:moveTo>
                  <a:lnTo>
                    <a:pt x="204724" y="38100"/>
                  </a:lnTo>
                </a:path>
                <a:path w="497840" h="388620">
                  <a:moveTo>
                    <a:pt x="35051" y="388619"/>
                  </a:moveTo>
                  <a:lnTo>
                    <a:pt x="239268" y="388619"/>
                  </a:lnTo>
                  <a:lnTo>
                    <a:pt x="239268" y="227075"/>
                  </a:lnTo>
                  <a:lnTo>
                    <a:pt x="35051" y="227075"/>
                  </a:lnTo>
                  <a:lnTo>
                    <a:pt x="35051" y="388619"/>
                  </a:lnTo>
                  <a:close/>
                </a:path>
                <a:path w="497840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7840" h="388620">
                  <a:moveTo>
                    <a:pt x="292607" y="249935"/>
                  </a:moveTo>
                  <a:lnTo>
                    <a:pt x="496824" y="249935"/>
                  </a:lnTo>
                  <a:lnTo>
                    <a:pt x="496824" y="88391"/>
                  </a:lnTo>
                  <a:lnTo>
                    <a:pt x="292607" y="88391"/>
                  </a:lnTo>
                  <a:lnTo>
                    <a:pt x="292607" y="249935"/>
                  </a:lnTo>
                  <a:close/>
                </a:path>
                <a:path w="497840" h="388620">
                  <a:moveTo>
                    <a:pt x="292607" y="128015"/>
                  </a:moveTo>
                  <a:lnTo>
                    <a:pt x="497331" y="1280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15229" y="3847475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33" y="33645"/>
                  </a:moveTo>
                  <a:lnTo>
                    <a:pt x="27977" y="0"/>
                  </a:lnTo>
                  <a:lnTo>
                    <a:pt x="37518" y="2736"/>
                  </a:lnTo>
                  <a:lnTo>
                    <a:pt x="45344" y="8830"/>
                  </a:lnTo>
                  <a:lnTo>
                    <a:pt x="50409" y="17770"/>
                  </a:lnTo>
                  <a:lnTo>
                    <a:pt x="51522" y="27975"/>
                  </a:lnTo>
                  <a:lnTo>
                    <a:pt x="48742" y="37502"/>
                  </a:lnTo>
                  <a:lnTo>
                    <a:pt x="42604" y="45291"/>
                  </a:lnTo>
                  <a:lnTo>
                    <a:pt x="33645" y="50282"/>
                  </a:lnTo>
                  <a:lnTo>
                    <a:pt x="23510" y="51468"/>
                  </a:lnTo>
                  <a:lnTo>
                    <a:pt x="14007" y="48726"/>
                  </a:lnTo>
                  <a:lnTo>
                    <a:pt x="6195" y="42602"/>
                  </a:lnTo>
                  <a:lnTo>
                    <a:pt x="1133" y="3364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50780" y="407670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6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08984" y="3937648"/>
              <a:ext cx="51435" cy="52069"/>
            </a:xfrm>
            <a:custGeom>
              <a:avLst/>
              <a:gdLst/>
              <a:ahLst/>
              <a:cxnLst/>
              <a:rect l="l" t="t" r="r" b="b"/>
              <a:pathLst>
                <a:path w="51434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09" y="0"/>
                  </a:lnTo>
                  <a:lnTo>
                    <a:pt x="33053" y="954"/>
                  </a:lnTo>
                  <a:lnTo>
                    <a:pt x="41826" y="5552"/>
                  </a:lnTo>
                  <a:lnTo>
                    <a:pt x="48373" y="13448"/>
                  </a:lnTo>
                  <a:lnTo>
                    <a:pt x="51407" y="23211"/>
                  </a:lnTo>
                  <a:lnTo>
                    <a:pt x="50452" y="33069"/>
                  </a:lnTo>
                  <a:lnTo>
                    <a:pt x="45854" y="41880"/>
                  </a:lnTo>
                  <a:lnTo>
                    <a:pt x="37959" y="48500"/>
                  </a:lnTo>
                  <a:lnTo>
                    <a:pt x="28197" y="51462"/>
                  </a:lnTo>
                  <a:lnTo>
                    <a:pt x="18353" y="50484"/>
                  </a:lnTo>
                  <a:lnTo>
                    <a:pt x="9580" y="45910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49256" y="3884676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4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76687" y="5178552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3151" y="59436"/>
                  </a:moveTo>
                  <a:lnTo>
                    <a:pt x="73151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88296" y="5119116"/>
              <a:ext cx="399415" cy="250190"/>
            </a:xfrm>
            <a:custGeom>
              <a:avLst/>
              <a:gdLst/>
              <a:ahLst/>
              <a:cxnLst/>
              <a:rect l="l" t="t" r="r" b="b"/>
              <a:pathLst>
                <a:path w="399415" h="250189">
                  <a:moveTo>
                    <a:pt x="49783" y="249935"/>
                  </a:moveTo>
                  <a:lnTo>
                    <a:pt x="43306" y="249935"/>
                  </a:lnTo>
                  <a:lnTo>
                    <a:pt x="26467" y="246544"/>
                  </a:lnTo>
                  <a:lnTo>
                    <a:pt x="12700" y="237283"/>
                  </a:lnTo>
                  <a:lnTo>
                    <a:pt x="340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409" y="26414"/>
                  </a:lnTo>
                  <a:lnTo>
                    <a:pt x="12700" y="12652"/>
                  </a:lnTo>
                  <a:lnTo>
                    <a:pt x="26467" y="3391"/>
                  </a:lnTo>
                  <a:lnTo>
                    <a:pt x="43306" y="0"/>
                  </a:lnTo>
                  <a:lnTo>
                    <a:pt x="355980" y="0"/>
                  </a:lnTo>
                  <a:lnTo>
                    <a:pt x="372820" y="3391"/>
                  </a:lnTo>
                  <a:lnTo>
                    <a:pt x="386587" y="12652"/>
                  </a:lnTo>
                  <a:lnTo>
                    <a:pt x="395878" y="26414"/>
                  </a:lnTo>
                  <a:lnTo>
                    <a:pt x="399287" y="43306"/>
                  </a:lnTo>
                  <a:lnTo>
                    <a:pt x="399287" y="206628"/>
                  </a:lnTo>
                  <a:lnTo>
                    <a:pt x="395878" y="223521"/>
                  </a:lnTo>
                  <a:lnTo>
                    <a:pt x="386587" y="237283"/>
                  </a:lnTo>
                  <a:lnTo>
                    <a:pt x="372820" y="246544"/>
                  </a:lnTo>
                  <a:lnTo>
                    <a:pt x="355980" y="249935"/>
                  </a:lnTo>
                  <a:lnTo>
                    <a:pt x="349503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37734" y="2380487"/>
              <a:ext cx="5948680" cy="2900045"/>
            </a:xfrm>
            <a:custGeom>
              <a:avLst/>
              <a:gdLst/>
              <a:ahLst/>
              <a:cxnLst/>
              <a:rect l="l" t="t" r="r" b="b"/>
              <a:pathLst>
                <a:path w="5948680" h="2900045">
                  <a:moveTo>
                    <a:pt x="12700" y="1858010"/>
                  </a:moveTo>
                  <a:lnTo>
                    <a:pt x="0" y="1858010"/>
                  </a:lnTo>
                  <a:lnTo>
                    <a:pt x="0" y="1907286"/>
                  </a:lnTo>
                  <a:lnTo>
                    <a:pt x="4826" y="1902460"/>
                  </a:lnTo>
                  <a:lnTo>
                    <a:pt x="4826" y="1913636"/>
                  </a:lnTo>
                  <a:lnTo>
                    <a:pt x="9779" y="1913636"/>
                  </a:lnTo>
                  <a:lnTo>
                    <a:pt x="12700" y="1910842"/>
                  </a:lnTo>
                  <a:lnTo>
                    <a:pt x="12700" y="1900936"/>
                  </a:lnTo>
                  <a:lnTo>
                    <a:pt x="12700" y="1858010"/>
                  </a:lnTo>
                  <a:close/>
                </a:path>
                <a:path w="5948680" h="2900045">
                  <a:moveTo>
                    <a:pt x="12700" y="1769110"/>
                  </a:moveTo>
                  <a:lnTo>
                    <a:pt x="0" y="1769110"/>
                  </a:lnTo>
                  <a:lnTo>
                    <a:pt x="0" y="1819910"/>
                  </a:lnTo>
                  <a:lnTo>
                    <a:pt x="12700" y="1819910"/>
                  </a:lnTo>
                  <a:lnTo>
                    <a:pt x="12700" y="1769110"/>
                  </a:lnTo>
                  <a:close/>
                </a:path>
                <a:path w="5948680" h="2900045">
                  <a:moveTo>
                    <a:pt x="12700" y="1680210"/>
                  </a:moveTo>
                  <a:lnTo>
                    <a:pt x="0" y="1680210"/>
                  </a:lnTo>
                  <a:lnTo>
                    <a:pt x="0" y="1731010"/>
                  </a:lnTo>
                  <a:lnTo>
                    <a:pt x="12700" y="1731010"/>
                  </a:lnTo>
                  <a:lnTo>
                    <a:pt x="12700" y="1680210"/>
                  </a:lnTo>
                  <a:close/>
                </a:path>
                <a:path w="5948680" h="2900045">
                  <a:moveTo>
                    <a:pt x="12700" y="1591310"/>
                  </a:moveTo>
                  <a:lnTo>
                    <a:pt x="0" y="1591310"/>
                  </a:lnTo>
                  <a:lnTo>
                    <a:pt x="0" y="1642110"/>
                  </a:lnTo>
                  <a:lnTo>
                    <a:pt x="12700" y="1642110"/>
                  </a:lnTo>
                  <a:lnTo>
                    <a:pt x="12700" y="1591310"/>
                  </a:lnTo>
                  <a:close/>
                </a:path>
                <a:path w="5948680" h="2900045">
                  <a:moveTo>
                    <a:pt x="12700" y="1502410"/>
                  </a:moveTo>
                  <a:lnTo>
                    <a:pt x="0" y="1502410"/>
                  </a:lnTo>
                  <a:lnTo>
                    <a:pt x="0" y="1553210"/>
                  </a:lnTo>
                  <a:lnTo>
                    <a:pt x="12700" y="1553210"/>
                  </a:lnTo>
                  <a:lnTo>
                    <a:pt x="12700" y="1502410"/>
                  </a:lnTo>
                  <a:close/>
                </a:path>
                <a:path w="5948680" h="2900045">
                  <a:moveTo>
                    <a:pt x="12700" y="1413510"/>
                  </a:moveTo>
                  <a:lnTo>
                    <a:pt x="0" y="1413510"/>
                  </a:lnTo>
                  <a:lnTo>
                    <a:pt x="0" y="1464310"/>
                  </a:lnTo>
                  <a:lnTo>
                    <a:pt x="12700" y="1464310"/>
                  </a:lnTo>
                  <a:lnTo>
                    <a:pt x="12700" y="1413510"/>
                  </a:lnTo>
                  <a:close/>
                </a:path>
                <a:path w="5948680" h="2900045">
                  <a:moveTo>
                    <a:pt x="12700" y="1324610"/>
                  </a:moveTo>
                  <a:lnTo>
                    <a:pt x="0" y="1324610"/>
                  </a:lnTo>
                  <a:lnTo>
                    <a:pt x="0" y="1375410"/>
                  </a:lnTo>
                  <a:lnTo>
                    <a:pt x="12700" y="1375410"/>
                  </a:lnTo>
                  <a:lnTo>
                    <a:pt x="12700" y="1324610"/>
                  </a:lnTo>
                  <a:close/>
                </a:path>
                <a:path w="5948680" h="2900045">
                  <a:moveTo>
                    <a:pt x="12700" y="1235710"/>
                  </a:moveTo>
                  <a:lnTo>
                    <a:pt x="0" y="1235710"/>
                  </a:lnTo>
                  <a:lnTo>
                    <a:pt x="0" y="1286510"/>
                  </a:lnTo>
                  <a:lnTo>
                    <a:pt x="12700" y="1286510"/>
                  </a:lnTo>
                  <a:lnTo>
                    <a:pt x="12700" y="1235710"/>
                  </a:lnTo>
                  <a:close/>
                </a:path>
                <a:path w="5948680" h="2900045">
                  <a:moveTo>
                    <a:pt x="12700" y="1146810"/>
                  </a:moveTo>
                  <a:lnTo>
                    <a:pt x="0" y="1146810"/>
                  </a:lnTo>
                  <a:lnTo>
                    <a:pt x="0" y="1197610"/>
                  </a:lnTo>
                  <a:lnTo>
                    <a:pt x="12700" y="1197610"/>
                  </a:lnTo>
                  <a:lnTo>
                    <a:pt x="12700" y="1146810"/>
                  </a:lnTo>
                  <a:close/>
                </a:path>
                <a:path w="5948680" h="2900045">
                  <a:moveTo>
                    <a:pt x="12700" y="1057910"/>
                  </a:moveTo>
                  <a:lnTo>
                    <a:pt x="0" y="1057910"/>
                  </a:lnTo>
                  <a:lnTo>
                    <a:pt x="0" y="1108710"/>
                  </a:lnTo>
                  <a:lnTo>
                    <a:pt x="12700" y="1108710"/>
                  </a:lnTo>
                  <a:lnTo>
                    <a:pt x="12700" y="1057910"/>
                  </a:lnTo>
                  <a:close/>
                </a:path>
                <a:path w="5948680" h="2900045">
                  <a:moveTo>
                    <a:pt x="12700" y="969010"/>
                  </a:moveTo>
                  <a:lnTo>
                    <a:pt x="0" y="969010"/>
                  </a:lnTo>
                  <a:lnTo>
                    <a:pt x="0" y="1019810"/>
                  </a:lnTo>
                  <a:lnTo>
                    <a:pt x="12700" y="1019810"/>
                  </a:lnTo>
                  <a:lnTo>
                    <a:pt x="12700" y="969010"/>
                  </a:lnTo>
                  <a:close/>
                </a:path>
                <a:path w="5948680" h="2900045">
                  <a:moveTo>
                    <a:pt x="12700" y="880110"/>
                  </a:moveTo>
                  <a:lnTo>
                    <a:pt x="0" y="880110"/>
                  </a:lnTo>
                  <a:lnTo>
                    <a:pt x="0" y="930910"/>
                  </a:lnTo>
                  <a:lnTo>
                    <a:pt x="12700" y="930910"/>
                  </a:lnTo>
                  <a:lnTo>
                    <a:pt x="12700" y="880110"/>
                  </a:lnTo>
                  <a:close/>
                </a:path>
                <a:path w="5948680" h="2900045">
                  <a:moveTo>
                    <a:pt x="12700" y="791210"/>
                  </a:moveTo>
                  <a:lnTo>
                    <a:pt x="0" y="791210"/>
                  </a:lnTo>
                  <a:lnTo>
                    <a:pt x="0" y="842010"/>
                  </a:lnTo>
                  <a:lnTo>
                    <a:pt x="12700" y="842010"/>
                  </a:lnTo>
                  <a:lnTo>
                    <a:pt x="12700" y="791210"/>
                  </a:lnTo>
                  <a:close/>
                </a:path>
                <a:path w="5948680" h="2900045">
                  <a:moveTo>
                    <a:pt x="12700" y="702310"/>
                  </a:moveTo>
                  <a:lnTo>
                    <a:pt x="0" y="702310"/>
                  </a:lnTo>
                  <a:lnTo>
                    <a:pt x="0" y="753110"/>
                  </a:lnTo>
                  <a:lnTo>
                    <a:pt x="12700" y="753110"/>
                  </a:lnTo>
                  <a:lnTo>
                    <a:pt x="12700" y="702310"/>
                  </a:lnTo>
                  <a:close/>
                </a:path>
                <a:path w="5948680" h="2900045">
                  <a:moveTo>
                    <a:pt x="12700" y="613410"/>
                  </a:moveTo>
                  <a:lnTo>
                    <a:pt x="0" y="613410"/>
                  </a:lnTo>
                  <a:lnTo>
                    <a:pt x="0" y="664210"/>
                  </a:lnTo>
                  <a:lnTo>
                    <a:pt x="12700" y="664210"/>
                  </a:lnTo>
                  <a:lnTo>
                    <a:pt x="12700" y="613410"/>
                  </a:lnTo>
                  <a:close/>
                </a:path>
                <a:path w="5948680" h="2900045">
                  <a:moveTo>
                    <a:pt x="12700" y="524510"/>
                  </a:moveTo>
                  <a:lnTo>
                    <a:pt x="0" y="524510"/>
                  </a:lnTo>
                  <a:lnTo>
                    <a:pt x="0" y="575310"/>
                  </a:lnTo>
                  <a:lnTo>
                    <a:pt x="12700" y="575310"/>
                  </a:lnTo>
                  <a:lnTo>
                    <a:pt x="12700" y="524510"/>
                  </a:lnTo>
                  <a:close/>
                </a:path>
                <a:path w="5948680" h="2900045">
                  <a:moveTo>
                    <a:pt x="12700" y="435610"/>
                  </a:moveTo>
                  <a:lnTo>
                    <a:pt x="0" y="435610"/>
                  </a:lnTo>
                  <a:lnTo>
                    <a:pt x="0" y="486410"/>
                  </a:lnTo>
                  <a:lnTo>
                    <a:pt x="12700" y="486410"/>
                  </a:lnTo>
                  <a:lnTo>
                    <a:pt x="12700" y="435610"/>
                  </a:lnTo>
                  <a:close/>
                </a:path>
                <a:path w="5948680" h="2900045">
                  <a:moveTo>
                    <a:pt x="12700" y="346710"/>
                  </a:moveTo>
                  <a:lnTo>
                    <a:pt x="0" y="346710"/>
                  </a:lnTo>
                  <a:lnTo>
                    <a:pt x="0" y="397510"/>
                  </a:lnTo>
                  <a:lnTo>
                    <a:pt x="12700" y="397510"/>
                  </a:lnTo>
                  <a:lnTo>
                    <a:pt x="12700" y="346710"/>
                  </a:lnTo>
                  <a:close/>
                </a:path>
                <a:path w="5948680" h="2900045">
                  <a:moveTo>
                    <a:pt x="12700" y="257810"/>
                  </a:moveTo>
                  <a:lnTo>
                    <a:pt x="0" y="257810"/>
                  </a:lnTo>
                  <a:lnTo>
                    <a:pt x="0" y="308610"/>
                  </a:lnTo>
                  <a:lnTo>
                    <a:pt x="12700" y="308610"/>
                  </a:lnTo>
                  <a:lnTo>
                    <a:pt x="12700" y="257810"/>
                  </a:lnTo>
                  <a:close/>
                </a:path>
                <a:path w="5948680" h="2900045">
                  <a:moveTo>
                    <a:pt x="12700" y="168910"/>
                  </a:moveTo>
                  <a:lnTo>
                    <a:pt x="0" y="168910"/>
                  </a:lnTo>
                  <a:lnTo>
                    <a:pt x="0" y="219710"/>
                  </a:lnTo>
                  <a:lnTo>
                    <a:pt x="12700" y="219710"/>
                  </a:lnTo>
                  <a:lnTo>
                    <a:pt x="12700" y="168910"/>
                  </a:lnTo>
                  <a:close/>
                </a:path>
                <a:path w="5948680" h="2900045">
                  <a:moveTo>
                    <a:pt x="12700" y="80010"/>
                  </a:moveTo>
                  <a:lnTo>
                    <a:pt x="0" y="80010"/>
                  </a:lnTo>
                  <a:lnTo>
                    <a:pt x="0" y="130810"/>
                  </a:lnTo>
                  <a:lnTo>
                    <a:pt x="12700" y="130810"/>
                  </a:lnTo>
                  <a:lnTo>
                    <a:pt x="12700" y="80010"/>
                  </a:lnTo>
                  <a:close/>
                </a:path>
                <a:path w="5948680" h="2900045">
                  <a:moveTo>
                    <a:pt x="53340" y="31750"/>
                  </a:moveTo>
                  <a:lnTo>
                    <a:pt x="2794" y="31750"/>
                  </a:lnTo>
                  <a:lnTo>
                    <a:pt x="0" y="34544"/>
                  </a:lnTo>
                  <a:lnTo>
                    <a:pt x="0" y="41910"/>
                  </a:lnTo>
                  <a:lnTo>
                    <a:pt x="8890" y="41910"/>
                  </a:lnTo>
                  <a:lnTo>
                    <a:pt x="6350" y="44450"/>
                  </a:lnTo>
                  <a:lnTo>
                    <a:pt x="53340" y="44450"/>
                  </a:lnTo>
                  <a:lnTo>
                    <a:pt x="53340" y="41910"/>
                  </a:lnTo>
                  <a:lnTo>
                    <a:pt x="53340" y="38100"/>
                  </a:lnTo>
                  <a:lnTo>
                    <a:pt x="53340" y="31750"/>
                  </a:lnTo>
                  <a:close/>
                </a:path>
                <a:path w="5948680" h="2900045">
                  <a:moveTo>
                    <a:pt x="142240" y="31750"/>
                  </a:moveTo>
                  <a:lnTo>
                    <a:pt x="91440" y="31750"/>
                  </a:lnTo>
                  <a:lnTo>
                    <a:pt x="91440" y="44450"/>
                  </a:lnTo>
                  <a:lnTo>
                    <a:pt x="142240" y="44450"/>
                  </a:lnTo>
                  <a:lnTo>
                    <a:pt x="142240" y="31750"/>
                  </a:lnTo>
                  <a:close/>
                </a:path>
                <a:path w="5948680" h="2900045">
                  <a:moveTo>
                    <a:pt x="231140" y="31750"/>
                  </a:moveTo>
                  <a:lnTo>
                    <a:pt x="180340" y="31750"/>
                  </a:lnTo>
                  <a:lnTo>
                    <a:pt x="180340" y="44450"/>
                  </a:lnTo>
                  <a:lnTo>
                    <a:pt x="231140" y="44450"/>
                  </a:lnTo>
                  <a:lnTo>
                    <a:pt x="231140" y="31750"/>
                  </a:lnTo>
                  <a:close/>
                </a:path>
                <a:path w="5948680" h="2900045">
                  <a:moveTo>
                    <a:pt x="320040" y="31750"/>
                  </a:moveTo>
                  <a:lnTo>
                    <a:pt x="269240" y="31750"/>
                  </a:lnTo>
                  <a:lnTo>
                    <a:pt x="269240" y="44450"/>
                  </a:lnTo>
                  <a:lnTo>
                    <a:pt x="320040" y="44450"/>
                  </a:lnTo>
                  <a:lnTo>
                    <a:pt x="320040" y="31750"/>
                  </a:lnTo>
                  <a:close/>
                </a:path>
                <a:path w="5948680" h="2900045">
                  <a:moveTo>
                    <a:pt x="408940" y="31750"/>
                  </a:moveTo>
                  <a:lnTo>
                    <a:pt x="358140" y="31750"/>
                  </a:lnTo>
                  <a:lnTo>
                    <a:pt x="358140" y="44450"/>
                  </a:lnTo>
                  <a:lnTo>
                    <a:pt x="408940" y="44450"/>
                  </a:lnTo>
                  <a:lnTo>
                    <a:pt x="408940" y="31750"/>
                  </a:lnTo>
                  <a:close/>
                </a:path>
                <a:path w="5948680" h="2900045">
                  <a:moveTo>
                    <a:pt x="489966" y="2223262"/>
                  </a:moveTo>
                  <a:lnTo>
                    <a:pt x="439166" y="2223262"/>
                  </a:lnTo>
                  <a:lnTo>
                    <a:pt x="439166" y="2235962"/>
                  </a:lnTo>
                  <a:lnTo>
                    <a:pt x="489966" y="2235962"/>
                  </a:lnTo>
                  <a:lnTo>
                    <a:pt x="489966" y="2223262"/>
                  </a:lnTo>
                  <a:close/>
                </a:path>
                <a:path w="5948680" h="2900045">
                  <a:moveTo>
                    <a:pt x="497840" y="31750"/>
                  </a:moveTo>
                  <a:lnTo>
                    <a:pt x="447040" y="31750"/>
                  </a:lnTo>
                  <a:lnTo>
                    <a:pt x="447040" y="44450"/>
                  </a:lnTo>
                  <a:lnTo>
                    <a:pt x="497840" y="44450"/>
                  </a:lnTo>
                  <a:lnTo>
                    <a:pt x="497840" y="31750"/>
                  </a:lnTo>
                  <a:close/>
                </a:path>
                <a:path w="5948680" h="2900045">
                  <a:moveTo>
                    <a:pt x="578866" y="2223262"/>
                  </a:moveTo>
                  <a:lnTo>
                    <a:pt x="528066" y="2223262"/>
                  </a:lnTo>
                  <a:lnTo>
                    <a:pt x="528066" y="2235962"/>
                  </a:lnTo>
                  <a:lnTo>
                    <a:pt x="578866" y="2235962"/>
                  </a:lnTo>
                  <a:lnTo>
                    <a:pt x="578866" y="2223262"/>
                  </a:lnTo>
                  <a:close/>
                </a:path>
                <a:path w="5948680" h="2900045">
                  <a:moveTo>
                    <a:pt x="586740" y="31750"/>
                  </a:moveTo>
                  <a:lnTo>
                    <a:pt x="535940" y="31750"/>
                  </a:lnTo>
                  <a:lnTo>
                    <a:pt x="535940" y="44450"/>
                  </a:lnTo>
                  <a:lnTo>
                    <a:pt x="586740" y="44450"/>
                  </a:lnTo>
                  <a:lnTo>
                    <a:pt x="586740" y="31750"/>
                  </a:lnTo>
                  <a:close/>
                </a:path>
                <a:path w="5948680" h="2900045">
                  <a:moveTo>
                    <a:pt x="667766" y="2223262"/>
                  </a:moveTo>
                  <a:lnTo>
                    <a:pt x="616966" y="2223262"/>
                  </a:lnTo>
                  <a:lnTo>
                    <a:pt x="616966" y="2235962"/>
                  </a:lnTo>
                  <a:lnTo>
                    <a:pt x="667766" y="2235962"/>
                  </a:lnTo>
                  <a:lnTo>
                    <a:pt x="667766" y="2223262"/>
                  </a:lnTo>
                  <a:close/>
                </a:path>
                <a:path w="5948680" h="2900045">
                  <a:moveTo>
                    <a:pt x="675640" y="31750"/>
                  </a:moveTo>
                  <a:lnTo>
                    <a:pt x="624840" y="31750"/>
                  </a:lnTo>
                  <a:lnTo>
                    <a:pt x="624840" y="44450"/>
                  </a:lnTo>
                  <a:lnTo>
                    <a:pt x="675640" y="44450"/>
                  </a:lnTo>
                  <a:lnTo>
                    <a:pt x="675640" y="31750"/>
                  </a:lnTo>
                  <a:close/>
                </a:path>
                <a:path w="5948680" h="2900045">
                  <a:moveTo>
                    <a:pt x="756666" y="2223262"/>
                  </a:moveTo>
                  <a:lnTo>
                    <a:pt x="705866" y="2223262"/>
                  </a:lnTo>
                  <a:lnTo>
                    <a:pt x="705866" y="2235962"/>
                  </a:lnTo>
                  <a:lnTo>
                    <a:pt x="756666" y="2235962"/>
                  </a:lnTo>
                  <a:lnTo>
                    <a:pt x="756666" y="2223262"/>
                  </a:lnTo>
                  <a:close/>
                </a:path>
                <a:path w="5948680" h="2900045">
                  <a:moveTo>
                    <a:pt x="764540" y="31750"/>
                  </a:moveTo>
                  <a:lnTo>
                    <a:pt x="713740" y="31750"/>
                  </a:lnTo>
                  <a:lnTo>
                    <a:pt x="713740" y="44450"/>
                  </a:lnTo>
                  <a:lnTo>
                    <a:pt x="764540" y="44450"/>
                  </a:lnTo>
                  <a:lnTo>
                    <a:pt x="764540" y="31750"/>
                  </a:lnTo>
                  <a:close/>
                </a:path>
                <a:path w="5948680" h="2900045">
                  <a:moveTo>
                    <a:pt x="845566" y="2223262"/>
                  </a:moveTo>
                  <a:lnTo>
                    <a:pt x="794766" y="2223262"/>
                  </a:lnTo>
                  <a:lnTo>
                    <a:pt x="794766" y="2235962"/>
                  </a:lnTo>
                  <a:lnTo>
                    <a:pt x="845566" y="2235962"/>
                  </a:lnTo>
                  <a:lnTo>
                    <a:pt x="845566" y="2223262"/>
                  </a:lnTo>
                  <a:close/>
                </a:path>
                <a:path w="5948680" h="2900045">
                  <a:moveTo>
                    <a:pt x="853440" y="31750"/>
                  </a:moveTo>
                  <a:lnTo>
                    <a:pt x="802640" y="31750"/>
                  </a:lnTo>
                  <a:lnTo>
                    <a:pt x="802640" y="44450"/>
                  </a:lnTo>
                  <a:lnTo>
                    <a:pt x="853440" y="44450"/>
                  </a:lnTo>
                  <a:lnTo>
                    <a:pt x="853440" y="31750"/>
                  </a:lnTo>
                  <a:close/>
                </a:path>
                <a:path w="5948680" h="2900045">
                  <a:moveTo>
                    <a:pt x="934466" y="2223262"/>
                  </a:moveTo>
                  <a:lnTo>
                    <a:pt x="883666" y="2223262"/>
                  </a:lnTo>
                  <a:lnTo>
                    <a:pt x="883666" y="2235962"/>
                  </a:lnTo>
                  <a:lnTo>
                    <a:pt x="934466" y="2235962"/>
                  </a:lnTo>
                  <a:lnTo>
                    <a:pt x="934466" y="2223262"/>
                  </a:lnTo>
                  <a:close/>
                </a:path>
                <a:path w="5948680" h="2900045">
                  <a:moveTo>
                    <a:pt x="942340" y="31750"/>
                  </a:moveTo>
                  <a:lnTo>
                    <a:pt x="891540" y="31750"/>
                  </a:lnTo>
                  <a:lnTo>
                    <a:pt x="891540" y="44450"/>
                  </a:lnTo>
                  <a:lnTo>
                    <a:pt x="942340" y="44450"/>
                  </a:lnTo>
                  <a:lnTo>
                    <a:pt x="942340" y="31750"/>
                  </a:lnTo>
                  <a:close/>
                </a:path>
                <a:path w="5948680" h="2900045">
                  <a:moveTo>
                    <a:pt x="1023366" y="2223262"/>
                  </a:moveTo>
                  <a:lnTo>
                    <a:pt x="972566" y="2223262"/>
                  </a:lnTo>
                  <a:lnTo>
                    <a:pt x="972566" y="2235962"/>
                  </a:lnTo>
                  <a:lnTo>
                    <a:pt x="1023366" y="2235962"/>
                  </a:lnTo>
                  <a:lnTo>
                    <a:pt x="1023366" y="2223262"/>
                  </a:lnTo>
                  <a:close/>
                </a:path>
                <a:path w="5948680" h="2900045">
                  <a:moveTo>
                    <a:pt x="1031240" y="31750"/>
                  </a:moveTo>
                  <a:lnTo>
                    <a:pt x="980440" y="31750"/>
                  </a:lnTo>
                  <a:lnTo>
                    <a:pt x="980440" y="44450"/>
                  </a:lnTo>
                  <a:lnTo>
                    <a:pt x="1031240" y="44450"/>
                  </a:lnTo>
                  <a:lnTo>
                    <a:pt x="1031240" y="31750"/>
                  </a:lnTo>
                  <a:close/>
                </a:path>
                <a:path w="5948680" h="2900045">
                  <a:moveTo>
                    <a:pt x="1112266" y="2223262"/>
                  </a:moveTo>
                  <a:lnTo>
                    <a:pt x="1061466" y="2223262"/>
                  </a:lnTo>
                  <a:lnTo>
                    <a:pt x="1061466" y="2235962"/>
                  </a:lnTo>
                  <a:lnTo>
                    <a:pt x="1112266" y="2235962"/>
                  </a:lnTo>
                  <a:lnTo>
                    <a:pt x="1112266" y="2223262"/>
                  </a:lnTo>
                  <a:close/>
                </a:path>
                <a:path w="5948680" h="2900045">
                  <a:moveTo>
                    <a:pt x="1120140" y="31750"/>
                  </a:moveTo>
                  <a:lnTo>
                    <a:pt x="1069340" y="31750"/>
                  </a:lnTo>
                  <a:lnTo>
                    <a:pt x="1069340" y="44450"/>
                  </a:lnTo>
                  <a:lnTo>
                    <a:pt x="1120140" y="44450"/>
                  </a:lnTo>
                  <a:lnTo>
                    <a:pt x="1120140" y="31750"/>
                  </a:lnTo>
                  <a:close/>
                </a:path>
                <a:path w="5948680" h="2900045">
                  <a:moveTo>
                    <a:pt x="1201166" y="2223262"/>
                  </a:moveTo>
                  <a:lnTo>
                    <a:pt x="1150366" y="2223262"/>
                  </a:lnTo>
                  <a:lnTo>
                    <a:pt x="1150366" y="2235962"/>
                  </a:lnTo>
                  <a:lnTo>
                    <a:pt x="1201166" y="2235962"/>
                  </a:lnTo>
                  <a:lnTo>
                    <a:pt x="1201166" y="2223262"/>
                  </a:lnTo>
                  <a:close/>
                </a:path>
                <a:path w="5948680" h="2900045">
                  <a:moveTo>
                    <a:pt x="1209040" y="31750"/>
                  </a:moveTo>
                  <a:lnTo>
                    <a:pt x="1158240" y="31750"/>
                  </a:lnTo>
                  <a:lnTo>
                    <a:pt x="1158240" y="44450"/>
                  </a:lnTo>
                  <a:lnTo>
                    <a:pt x="1209040" y="44450"/>
                  </a:lnTo>
                  <a:lnTo>
                    <a:pt x="1209040" y="31750"/>
                  </a:lnTo>
                  <a:close/>
                </a:path>
                <a:path w="5948680" h="2900045">
                  <a:moveTo>
                    <a:pt x="1290066" y="2223262"/>
                  </a:moveTo>
                  <a:lnTo>
                    <a:pt x="1239266" y="2223262"/>
                  </a:lnTo>
                  <a:lnTo>
                    <a:pt x="1239266" y="2235962"/>
                  </a:lnTo>
                  <a:lnTo>
                    <a:pt x="1290066" y="2235962"/>
                  </a:lnTo>
                  <a:lnTo>
                    <a:pt x="1290066" y="2223262"/>
                  </a:lnTo>
                  <a:close/>
                </a:path>
                <a:path w="5948680" h="2900045">
                  <a:moveTo>
                    <a:pt x="1297940" y="31750"/>
                  </a:moveTo>
                  <a:lnTo>
                    <a:pt x="1247140" y="31750"/>
                  </a:lnTo>
                  <a:lnTo>
                    <a:pt x="1247140" y="44450"/>
                  </a:lnTo>
                  <a:lnTo>
                    <a:pt x="1297940" y="44450"/>
                  </a:lnTo>
                  <a:lnTo>
                    <a:pt x="1297940" y="31750"/>
                  </a:lnTo>
                  <a:close/>
                </a:path>
                <a:path w="5948680" h="2900045">
                  <a:moveTo>
                    <a:pt x="1378966" y="2223262"/>
                  </a:moveTo>
                  <a:lnTo>
                    <a:pt x="1328166" y="2223262"/>
                  </a:lnTo>
                  <a:lnTo>
                    <a:pt x="1328166" y="2235962"/>
                  </a:lnTo>
                  <a:lnTo>
                    <a:pt x="1378966" y="2235962"/>
                  </a:lnTo>
                  <a:lnTo>
                    <a:pt x="1378966" y="2223262"/>
                  </a:lnTo>
                  <a:close/>
                </a:path>
                <a:path w="5948680" h="2900045">
                  <a:moveTo>
                    <a:pt x="1386840" y="31750"/>
                  </a:moveTo>
                  <a:lnTo>
                    <a:pt x="1336040" y="31750"/>
                  </a:lnTo>
                  <a:lnTo>
                    <a:pt x="1336040" y="44450"/>
                  </a:lnTo>
                  <a:lnTo>
                    <a:pt x="1386840" y="44450"/>
                  </a:lnTo>
                  <a:lnTo>
                    <a:pt x="1386840" y="31750"/>
                  </a:lnTo>
                  <a:close/>
                </a:path>
                <a:path w="5948680" h="2900045">
                  <a:moveTo>
                    <a:pt x="1467866" y="2223262"/>
                  </a:moveTo>
                  <a:lnTo>
                    <a:pt x="1417066" y="2223262"/>
                  </a:lnTo>
                  <a:lnTo>
                    <a:pt x="1417066" y="2235962"/>
                  </a:lnTo>
                  <a:lnTo>
                    <a:pt x="1467866" y="2235962"/>
                  </a:lnTo>
                  <a:lnTo>
                    <a:pt x="1467866" y="2223262"/>
                  </a:lnTo>
                  <a:close/>
                </a:path>
                <a:path w="5948680" h="2900045">
                  <a:moveTo>
                    <a:pt x="1475740" y="31750"/>
                  </a:moveTo>
                  <a:lnTo>
                    <a:pt x="1424940" y="31750"/>
                  </a:lnTo>
                  <a:lnTo>
                    <a:pt x="1424940" y="44450"/>
                  </a:lnTo>
                  <a:lnTo>
                    <a:pt x="1475740" y="44450"/>
                  </a:lnTo>
                  <a:lnTo>
                    <a:pt x="1475740" y="31750"/>
                  </a:lnTo>
                  <a:close/>
                </a:path>
                <a:path w="5948680" h="2900045">
                  <a:moveTo>
                    <a:pt x="1556766" y="2223262"/>
                  </a:moveTo>
                  <a:lnTo>
                    <a:pt x="1505966" y="2223262"/>
                  </a:lnTo>
                  <a:lnTo>
                    <a:pt x="1505966" y="2235962"/>
                  </a:lnTo>
                  <a:lnTo>
                    <a:pt x="1556766" y="2235962"/>
                  </a:lnTo>
                  <a:lnTo>
                    <a:pt x="1556766" y="2223262"/>
                  </a:lnTo>
                  <a:close/>
                </a:path>
                <a:path w="5948680" h="2900045">
                  <a:moveTo>
                    <a:pt x="1564640" y="31750"/>
                  </a:moveTo>
                  <a:lnTo>
                    <a:pt x="1513840" y="31750"/>
                  </a:lnTo>
                  <a:lnTo>
                    <a:pt x="1513840" y="44450"/>
                  </a:lnTo>
                  <a:lnTo>
                    <a:pt x="1564640" y="44450"/>
                  </a:lnTo>
                  <a:lnTo>
                    <a:pt x="1564640" y="31750"/>
                  </a:lnTo>
                  <a:close/>
                </a:path>
                <a:path w="5948680" h="2900045">
                  <a:moveTo>
                    <a:pt x="1645666" y="2223262"/>
                  </a:moveTo>
                  <a:lnTo>
                    <a:pt x="1594866" y="2223262"/>
                  </a:lnTo>
                  <a:lnTo>
                    <a:pt x="1594866" y="2235962"/>
                  </a:lnTo>
                  <a:lnTo>
                    <a:pt x="1645666" y="2235962"/>
                  </a:lnTo>
                  <a:lnTo>
                    <a:pt x="1645666" y="2223262"/>
                  </a:lnTo>
                  <a:close/>
                </a:path>
                <a:path w="5948680" h="2900045">
                  <a:moveTo>
                    <a:pt x="1653540" y="31750"/>
                  </a:moveTo>
                  <a:lnTo>
                    <a:pt x="1602740" y="31750"/>
                  </a:lnTo>
                  <a:lnTo>
                    <a:pt x="1602740" y="44450"/>
                  </a:lnTo>
                  <a:lnTo>
                    <a:pt x="1653540" y="44450"/>
                  </a:lnTo>
                  <a:lnTo>
                    <a:pt x="1653540" y="31750"/>
                  </a:lnTo>
                  <a:close/>
                </a:path>
                <a:path w="5948680" h="2900045">
                  <a:moveTo>
                    <a:pt x="1734566" y="2223262"/>
                  </a:moveTo>
                  <a:lnTo>
                    <a:pt x="1683766" y="2223262"/>
                  </a:lnTo>
                  <a:lnTo>
                    <a:pt x="1683766" y="2235962"/>
                  </a:lnTo>
                  <a:lnTo>
                    <a:pt x="1734566" y="2235962"/>
                  </a:lnTo>
                  <a:lnTo>
                    <a:pt x="1734566" y="2223262"/>
                  </a:lnTo>
                  <a:close/>
                </a:path>
                <a:path w="5948680" h="2900045">
                  <a:moveTo>
                    <a:pt x="1742440" y="31750"/>
                  </a:moveTo>
                  <a:lnTo>
                    <a:pt x="1691640" y="31750"/>
                  </a:lnTo>
                  <a:lnTo>
                    <a:pt x="1691640" y="44450"/>
                  </a:lnTo>
                  <a:lnTo>
                    <a:pt x="1742440" y="44450"/>
                  </a:lnTo>
                  <a:lnTo>
                    <a:pt x="1742440" y="31750"/>
                  </a:lnTo>
                  <a:close/>
                </a:path>
                <a:path w="5948680" h="2900045">
                  <a:moveTo>
                    <a:pt x="1795907" y="2229612"/>
                  </a:moveTo>
                  <a:lnTo>
                    <a:pt x="1745107" y="2191512"/>
                  </a:lnTo>
                  <a:lnTo>
                    <a:pt x="1745107" y="2267712"/>
                  </a:lnTo>
                  <a:lnTo>
                    <a:pt x="1795907" y="2229612"/>
                  </a:lnTo>
                  <a:close/>
                </a:path>
                <a:path w="5948680" h="2900045">
                  <a:moveTo>
                    <a:pt x="1831340" y="31750"/>
                  </a:moveTo>
                  <a:lnTo>
                    <a:pt x="1780540" y="31750"/>
                  </a:lnTo>
                  <a:lnTo>
                    <a:pt x="1780540" y="44450"/>
                  </a:lnTo>
                  <a:lnTo>
                    <a:pt x="1831340" y="44450"/>
                  </a:lnTo>
                  <a:lnTo>
                    <a:pt x="1831340" y="31750"/>
                  </a:lnTo>
                  <a:close/>
                </a:path>
                <a:path w="5948680" h="2900045">
                  <a:moveTo>
                    <a:pt x="1920240" y="31750"/>
                  </a:moveTo>
                  <a:lnTo>
                    <a:pt x="1869440" y="31750"/>
                  </a:lnTo>
                  <a:lnTo>
                    <a:pt x="1869440" y="44450"/>
                  </a:lnTo>
                  <a:lnTo>
                    <a:pt x="1920240" y="44450"/>
                  </a:lnTo>
                  <a:lnTo>
                    <a:pt x="1920240" y="31750"/>
                  </a:lnTo>
                  <a:close/>
                </a:path>
                <a:path w="5948680" h="2900045">
                  <a:moveTo>
                    <a:pt x="2009140" y="31750"/>
                  </a:moveTo>
                  <a:lnTo>
                    <a:pt x="1958340" y="31750"/>
                  </a:lnTo>
                  <a:lnTo>
                    <a:pt x="1958340" y="44450"/>
                  </a:lnTo>
                  <a:lnTo>
                    <a:pt x="2009140" y="44450"/>
                  </a:lnTo>
                  <a:lnTo>
                    <a:pt x="2009140" y="31750"/>
                  </a:lnTo>
                  <a:close/>
                </a:path>
                <a:path w="5948680" h="2900045">
                  <a:moveTo>
                    <a:pt x="2098040" y="31750"/>
                  </a:moveTo>
                  <a:lnTo>
                    <a:pt x="2047240" y="31750"/>
                  </a:lnTo>
                  <a:lnTo>
                    <a:pt x="2047240" y="44450"/>
                  </a:lnTo>
                  <a:lnTo>
                    <a:pt x="2098040" y="44450"/>
                  </a:lnTo>
                  <a:lnTo>
                    <a:pt x="2098040" y="31750"/>
                  </a:lnTo>
                  <a:close/>
                </a:path>
                <a:path w="5948680" h="2900045">
                  <a:moveTo>
                    <a:pt x="2186940" y="31750"/>
                  </a:moveTo>
                  <a:lnTo>
                    <a:pt x="2136140" y="31750"/>
                  </a:lnTo>
                  <a:lnTo>
                    <a:pt x="2136140" y="44450"/>
                  </a:lnTo>
                  <a:lnTo>
                    <a:pt x="2186940" y="44450"/>
                  </a:lnTo>
                  <a:lnTo>
                    <a:pt x="2186940" y="31750"/>
                  </a:lnTo>
                  <a:close/>
                </a:path>
                <a:path w="5948680" h="2900045">
                  <a:moveTo>
                    <a:pt x="2275840" y="31750"/>
                  </a:moveTo>
                  <a:lnTo>
                    <a:pt x="2225040" y="31750"/>
                  </a:lnTo>
                  <a:lnTo>
                    <a:pt x="2225040" y="44450"/>
                  </a:lnTo>
                  <a:lnTo>
                    <a:pt x="2275840" y="44450"/>
                  </a:lnTo>
                  <a:lnTo>
                    <a:pt x="2275840" y="31750"/>
                  </a:lnTo>
                  <a:close/>
                </a:path>
                <a:path w="5948680" h="2900045">
                  <a:moveTo>
                    <a:pt x="2364740" y="31750"/>
                  </a:moveTo>
                  <a:lnTo>
                    <a:pt x="2313940" y="31750"/>
                  </a:lnTo>
                  <a:lnTo>
                    <a:pt x="2313940" y="44450"/>
                  </a:lnTo>
                  <a:lnTo>
                    <a:pt x="2364740" y="44450"/>
                  </a:lnTo>
                  <a:lnTo>
                    <a:pt x="2364740" y="31750"/>
                  </a:lnTo>
                  <a:close/>
                </a:path>
                <a:path w="5948680" h="2900045">
                  <a:moveTo>
                    <a:pt x="2453640" y="31750"/>
                  </a:moveTo>
                  <a:lnTo>
                    <a:pt x="2402840" y="31750"/>
                  </a:lnTo>
                  <a:lnTo>
                    <a:pt x="2402840" y="44450"/>
                  </a:lnTo>
                  <a:lnTo>
                    <a:pt x="2453640" y="44450"/>
                  </a:lnTo>
                  <a:lnTo>
                    <a:pt x="2453640" y="31750"/>
                  </a:lnTo>
                  <a:close/>
                </a:path>
                <a:path w="5948680" h="2900045">
                  <a:moveTo>
                    <a:pt x="2518410" y="2233041"/>
                  </a:moveTo>
                  <a:lnTo>
                    <a:pt x="2503170" y="2233041"/>
                  </a:lnTo>
                  <a:lnTo>
                    <a:pt x="2503170" y="2232406"/>
                  </a:lnTo>
                  <a:lnTo>
                    <a:pt x="2452370" y="2232406"/>
                  </a:lnTo>
                  <a:lnTo>
                    <a:pt x="2452370" y="2245106"/>
                  </a:lnTo>
                  <a:lnTo>
                    <a:pt x="2467610" y="2245106"/>
                  </a:lnTo>
                  <a:lnTo>
                    <a:pt x="2467610" y="2245741"/>
                  </a:lnTo>
                  <a:lnTo>
                    <a:pt x="2518410" y="2245741"/>
                  </a:lnTo>
                  <a:lnTo>
                    <a:pt x="2518410" y="2233041"/>
                  </a:lnTo>
                  <a:close/>
                </a:path>
                <a:path w="5948680" h="2900045">
                  <a:moveTo>
                    <a:pt x="2542540" y="31750"/>
                  </a:moveTo>
                  <a:lnTo>
                    <a:pt x="2491740" y="31750"/>
                  </a:lnTo>
                  <a:lnTo>
                    <a:pt x="2491740" y="44450"/>
                  </a:lnTo>
                  <a:lnTo>
                    <a:pt x="2542540" y="44450"/>
                  </a:lnTo>
                  <a:lnTo>
                    <a:pt x="2542540" y="31750"/>
                  </a:lnTo>
                  <a:close/>
                </a:path>
                <a:path w="5948680" h="2900045">
                  <a:moveTo>
                    <a:pt x="2607310" y="2233041"/>
                  </a:moveTo>
                  <a:lnTo>
                    <a:pt x="2592070" y="2233041"/>
                  </a:lnTo>
                  <a:lnTo>
                    <a:pt x="2592070" y="2232406"/>
                  </a:lnTo>
                  <a:lnTo>
                    <a:pt x="2541270" y="2232406"/>
                  </a:lnTo>
                  <a:lnTo>
                    <a:pt x="2541270" y="2245106"/>
                  </a:lnTo>
                  <a:lnTo>
                    <a:pt x="2556510" y="2245106"/>
                  </a:lnTo>
                  <a:lnTo>
                    <a:pt x="2556510" y="2245741"/>
                  </a:lnTo>
                  <a:lnTo>
                    <a:pt x="2607310" y="2245741"/>
                  </a:lnTo>
                  <a:lnTo>
                    <a:pt x="2607310" y="2233041"/>
                  </a:lnTo>
                  <a:close/>
                </a:path>
                <a:path w="5948680" h="2900045">
                  <a:moveTo>
                    <a:pt x="2631440" y="31750"/>
                  </a:moveTo>
                  <a:lnTo>
                    <a:pt x="2580640" y="31750"/>
                  </a:lnTo>
                  <a:lnTo>
                    <a:pt x="2580640" y="44450"/>
                  </a:lnTo>
                  <a:lnTo>
                    <a:pt x="2631440" y="44450"/>
                  </a:lnTo>
                  <a:lnTo>
                    <a:pt x="2631440" y="31750"/>
                  </a:lnTo>
                  <a:close/>
                </a:path>
                <a:path w="5948680" h="2900045">
                  <a:moveTo>
                    <a:pt x="2696210" y="2233041"/>
                  </a:moveTo>
                  <a:lnTo>
                    <a:pt x="2680970" y="2233041"/>
                  </a:lnTo>
                  <a:lnTo>
                    <a:pt x="2680970" y="2232406"/>
                  </a:lnTo>
                  <a:lnTo>
                    <a:pt x="2630170" y="2232406"/>
                  </a:lnTo>
                  <a:lnTo>
                    <a:pt x="2630170" y="2245106"/>
                  </a:lnTo>
                  <a:lnTo>
                    <a:pt x="2645410" y="2245106"/>
                  </a:lnTo>
                  <a:lnTo>
                    <a:pt x="2645410" y="2245741"/>
                  </a:lnTo>
                  <a:lnTo>
                    <a:pt x="2696210" y="2245741"/>
                  </a:lnTo>
                  <a:lnTo>
                    <a:pt x="2696210" y="2233041"/>
                  </a:lnTo>
                  <a:close/>
                </a:path>
                <a:path w="5948680" h="2900045">
                  <a:moveTo>
                    <a:pt x="2720340" y="31750"/>
                  </a:moveTo>
                  <a:lnTo>
                    <a:pt x="2669540" y="31750"/>
                  </a:lnTo>
                  <a:lnTo>
                    <a:pt x="2669540" y="44450"/>
                  </a:lnTo>
                  <a:lnTo>
                    <a:pt x="2720340" y="44450"/>
                  </a:lnTo>
                  <a:lnTo>
                    <a:pt x="2720340" y="31750"/>
                  </a:lnTo>
                  <a:close/>
                </a:path>
                <a:path w="5948680" h="2900045">
                  <a:moveTo>
                    <a:pt x="2785110" y="2233041"/>
                  </a:moveTo>
                  <a:lnTo>
                    <a:pt x="2769870" y="2233041"/>
                  </a:lnTo>
                  <a:lnTo>
                    <a:pt x="2769870" y="2232406"/>
                  </a:lnTo>
                  <a:lnTo>
                    <a:pt x="2719070" y="2232406"/>
                  </a:lnTo>
                  <a:lnTo>
                    <a:pt x="2719070" y="2245106"/>
                  </a:lnTo>
                  <a:lnTo>
                    <a:pt x="2734310" y="2245106"/>
                  </a:lnTo>
                  <a:lnTo>
                    <a:pt x="2734310" y="2245741"/>
                  </a:lnTo>
                  <a:lnTo>
                    <a:pt x="2785110" y="2245741"/>
                  </a:lnTo>
                  <a:lnTo>
                    <a:pt x="2785110" y="2233041"/>
                  </a:lnTo>
                  <a:close/>
                </a:path>
                <a:path w="5948680" h="2900045">
                  <a:moveTo>
                    <a:pt x="2809240" y="31750"/>
                  </a:moveTo>
                  <a:lnTo>
                    <a:pt x="2758440" y="31750"/>
                  </a:lnTo>
                  <a:lnTo>
                    <a:pt x="2758440" y="44450"/>
                  </a:lnTo>
                  <a:lnTo>
                    <a:pt x="2809240" y="44450"/>
                  </a:lnTo>
                  <a:lnTo>
                    <a:pt x="2809240" y="31750"/>
                  </a:lnTo>
                  <a:close/>
                </a:path>
                <a:path w="5948680" h="2900045">
                  <a:moveTo>
                    <a:pt x="2874010" y="2233041"/>
                  </a:moveTo>
                  <a:lnTo>
                    <a:pt x="2858770" y="2233041"/>
                  </a:lnTo>
                  <a:lnTo>
                    <a:pt x="2858770" y="2232406"/>
                  </a:lnTo>
                  <a:lnTo>
                    <a:pt x="2807970" y="2232406"/>
                  </a:lnTo>
                  <a:lnTo>
                    <a:pt x="2807970" y="2245106"/>
                  </a:lnTo>
                  <a:lnTo>
                    <a:pt x="2823210" y="2245106"/>
                  </a:lnTo>
                  <a:lnTo>
                    <a:pt x="2823210" y="2245741"/>
                  </a:lnTo>
                  <a:lnTo>
                    <a:pt x="2874010" y="2245741"/>
                  </a:lnTo>
                  <a:lnTo>
                    <a:pt x="2874010" y="2233041"/>
                  </a:lnTo>
                  <a:close/>
                </a:path>
                <a:path w="5948680" h="2900045">
                  <a:moveTo>
                    <a:pt x="2898140" y="31750"/>
                  </a:moveTo>
                  <a:lnTo>
                    <a:pt x="2847340" y="31750"/>
                  </a:lnTo>
                  <a:lnTo>
                    <a:pt x="2847340" y="44450"/>
                  </a:lnTo>
                  <a:lnTo>
                    <a:pt x="2898140" y="44450"/>
                  </a:lnTo>
                  <a:lnTo>
                    <a:pt x="2898140" y="31750"/>
                  </a:lnTo>
                  <a:close/>
                </a:path>
                <a:path w="5948680" h="2900045">
                  <a:moveTo>
                    <a:pt x="2962910" y="2233041"/>
                  </a:moveTo>
                  <a:lnTo>
                    <a:pt x="2947670" y="2233041"/>
                  </a:lnTo>
                  <a:lnTo>
                    <a:pt x="2947670" y="2232406"/>
                  </a:lnTo>
                  <a:lnTo>
                    <a:pt x="2896870" y="2232406"/>
                  </a:lnTo>
                  <a:lnTo>
                    <a:pt x="2896870" y="2245106"/>
                  </a:lnTo>
                  <a:lnTo>
                    <a:pt x="2912110" y="2245106"/>
                  </a:lnTo>
                  <a:lnTo>
                    <a:pt x="2912110" y="2245741"/>
                  </a:lnTo>
                  <a:lnTo>
                    <a:pt x="2962910" y="2245741"/>
                  </a:lnTo>
                  <a:lnTo>
                    <a:pt x="2962910" y="2233041"/>
                  </a:lnTo>
                  <a:close/>
                </a:path>
                <a:path w="5948680" h="2900045">
                  <a:moveTo>
                    <a:pt x="2987040" y="31750"/>
                  </a:moveTo>
                  <a:lnTo>
                    <a:pt x="2936240" y="31750"/>
                  </a:lnTo>
                  <a:lnTo>
                    <a:pt x="2936240" y="44450"/>
                  </a:lnTo>
                  <a:lnTo>
                    <a:pt x="2987040" y="44450"/>
                  </a:lnTo>
                  <a:lnTo>
                    <a:pt x="2987040" y="31750"/>
                  </a:lnTo>
                  <a:close/>
                </a:path>
                <a:path w="5948680" h="2900045">
                  <a:moveTo>
                    <a:pt x="3051810" y="2233041"/>
                  </a:moveTo>
                  <a:lnTo>
                    <a:pt x="3036570" y="2233041"/>
                  </a:lnTo>
                  <a:lnTo>
                    <a:pt x="3036570" y="2232406"/>
                  </a:lnTo>
                  <a:lnTo>
                    <a:pt x="2985770" y="2232406"/>
                  </a:lnTo>
                  <a:lnTo>
                    <a:pt x="2985770" y="2245106"/>
                  </a:lnTo>
                  <a:lnTo>
                    <a:pt x="3001010" y="2245106"/>
                  </a:lnTo>
                  <a:lnTo>
                    <a:pt x="3001010" y="2245741"/>
                  </a:lnTo>
                  <a:lnTo>
                    <a:pt x="3051810" y="2245741"/>
                  </a:lnTo>
                  <a:lnTo>
                    <a:pt x="3051810" y="2233041"/>
                  </a:lnTo>
                  <a:close/>
                </a:path>
                <a:path w="5948680" h="2900045">
                  <a:moveTo>
                    <a:pt x="3075940" y="31750"/>
                  </a:moveTo>
                  <a:lnTo>
                    <a:pt x="3025140" y="31750"/>
                  </a:lnTo>
                  <a:lnTo>
                    <a:pt x="3025140" y="44450"/>
                  </a:lnTo>
                  <a:lnTo>
                    <a:pt x="3075940" y="44450"/>
                  </a:lnTo>
                  <a:lnTo>
                    <a:pt x="3075940" y="31750"/>
                  </a:lnTo>
                  <a:close/>
                </a:path>
                <a:path w="5948680" h="2900045">
                  <a:moveTo>
                    <a:pt x="3140710" y="2233041"/>
                  </a:moveTo>
                  <a:lnTo>
                    <a:pt x="3125470" y="2233041"/>
                  </a:lnTo>
                  <a:lnTo>
                    <a:pt x="3125470" y="2232406"/>
                  </a:lnTo>
                  <a:lnTo>
                    <a:pt x="3074670" y="2232406"/>
                  </a:lnTo>
                  <a:lnTo>
                    <a:pt x="3074670" y="2245106"/>
                  </a:lnTo>
                  <a:lnTo>
                    <a:pt x="3089910" y="2245106"/>
                  </a:lnTo>
                  <a:lnTo>
                    <a:pt x="3089910" y="2245741"/>
                  </a:lnTo>
                  <a:lnTo>
                    <a:pt x="3140710" y="2245741"/>
                  </a:lnTo>
                  <a:lnTo>
                    <a:pt x="3140710" y="2233041"/>
                  </a:lnTo>
                  <a:close/>
                </a:path>
                <a:path w="5948680" h="2900045">
                  <a:moveTo>
                    <a:pt x="3164840" y="31750"/>
                  </a:moveTo>
                  <a:lnTo>
                    <a:pt x="3114040" y="31750"/>
                  </a:lnTo>
                  <a:lnTo>
                    <a:pt x="3114040" y="44450"/>
                  </a:lnTo>
                  <a:lnTo>
                    <a:pt x="3164840" y="44450"/>
                  </a:lnTo>
                  <a:lnTo>
                    <a:pt x="3164840" y="31750"/>
                  </a:lnTo>
                  <a:close/>
                </a:path>
                <a:path w="5948680" h="2900045">
                  <a:moveTo>
                    <a:pt x="3229610" y="2233041"/>
                  </a:moveTo>
                  <a:lnTo>
                    <a:pt x="3214370" y="2233041"/>
                  </a:lnTo>
                  <a:lnTo>
                    <a:pt x="3214370" y="2232406"/>
                  </a:lnTo>
                  <a:lnTo>
                    <a:pt x="3163570" y="2232406"/>
                  </a:lnTo>
                  <a:lnTo>
                    <a:pt x="3163570" y="2245106"/>
                  </a:lnTo>
                  <a:lnTo>
                    <a:pt x="3178810" y="2245106"/>
                  </a:lnTo>
                  <a:lnTo>
                    <a:pt x="3178810" y="2245741"/>
                  </a:lnTo>
                  <a:lnTo>
                    <a:pt x="3229610" y="2245741"/>
                  </a:lnTo>
                  <a:lnTo>
                    <a:pt x="3229610" y="2233041"/>
                  </a:lnTo>
                  <a:close/>
                </a:path>
                <a:path w="5948680" h="2900045">
                  <a:moveTo>
                    <a:pt x="3253740" y="31750"/>
                  </a:moveTo>
                  <a:lnTo>
                    <a:pt x="3202940" y="31750"/>
                  </a:lnTo>
                  <a:lnTo>
                    <a:pt x="3202940" y="44450"/>
                  </a:lnTo>
                  <a:lnTo>
                    <a:pt x="3253740" y="44450"/>
                  </a:lnTo>
                  <a:lnTo>
                    <a:pt x="3253740" y="31750"/>
                  </a:lnTo>
                  <a:close/>
                </a:path>
                <a:path w="5948680" h="2900045">
                  <a:moveTo>
                    <a:pt x="3318510" y="2233041"/>
                  </a:moveTo>
                  <a:lnTo>
                    <a:pt x="3303270" y="2233041"/>
                  </a:lnTo>
                  <a:lnTo>
                    <a:pt x="3303270" y="2232406"/>
                  </a:lnTo>
                  <a:lnTo>
                    <a:pt x="3252470" y="2232406"/>
                  </a:lnTo>
                  <a:lnTo>
                    <a:pt x="3252470" y="2245106"/>
                  </a:lnTo>
                  <a:lnTo>
                    <a:pt x="3267710" y="2245106"/>
                  </a:lnTo>
                  <a:lnTo>
                    <a:pt x="3267710" y="2245741"/>
                  </a:lnTo>
                  <a:lnTo>
                    <a:pt x="3318510" y="2245741"/>
                  </a:lnTo>
                  <a:lnTo>
                    <a:pt x="3318510" y="2233041"/>
                  </a:lnTo>
                  <a:close/>
                </a:path>
                <a:path w="5948680" h="2900045">
                  <a:moveTo>
                    <a:pt x="3367913" y="38100"/>
                  </a:moveTo>
                  <a:lnTo>
                    <a:pt x="3359442" y="31750"/>
                  </a:lnTo>
                  <a:lnTo>
                    <a:pt x="3317113" y="0"/>
                  </a:lnTo>
                  <a:lnTo>
                    <a:pt x="3317113" y="31750"/>
                  </a:lnTo>
                  <a:lnTo>
                    <a:pt x="3291840" y="31750"/>
                  </a:lnTo>
                  <a:lnTo>
                    <a:pt x="3291840" y="44450"/>
                  </a:lnTo>
                  <a:lnTo>
                    <a:pt x="3317113" y="44450"/>
                  </a:lnTo>
                  <a:lnTo>
                    <a:pt x="3317113" y="76200"/>
                  </a:lnTo>
                  <a:lnTo>
                    <a:pt x="3359442" y="44450"/>
                  </a:lnTo>
                  <a:lnTo>
                    <a:pt x="3367913" y="38100"/>
                  </a:lnTo>
                  <a:close/>
                </a:path>
                <a:path w="5948680" h="2900045">
                  <a:moveTo>
                    <a:pt x="3407410" y="2233041"/>
                  </a:moveTo>
                  <a:lnTo>
                    <a:pt x="3392170" y="2233041"/>
                  </a:lnTo>
                  <a:lnTo>
                    <a:pt x="3392170" y="2232406"/>
                  </a:lnTo>
                  <a:lnTo>
                    <a:pt x="3341370" y="2232406"/>
                  </a:lnTo>
                  <a:lnTo>
                    <a:pt x="3341370" y="2245106"/>
                  </a:lnTo>
                  <a:lnTo>
                    <a:pt x="3356610" y="2245106"/>
                  </a:lnTo>
                  <a:lnTo>
                    <a:pt x="3356610" y="2245741"/>
                  </a:lnTo>
                  <a:lnTo>
                    <a:pt x="3407410" y="2245741"/>
                  </a:lnTo>
                  <a:lnTo>
                    <a:pt x="3407410" y="2233041"/>
                  </a:lnTo>
                  <a:close/>
                </a:path>
                <a:path w="5948680" h="2900045">
                  <a:moveTo>
                    <a:pt x="3496310" y="2233041"/>
                  </a:moveTo>
                  <a:lnTo>
                    <a:pt x="3481070" y="2233041"/>
                  </a:lnTo>
                  <a:lnTo>
                    <a:pt x="3481070" y="2232406"/>
                  </a:lnTo>
                  <a:lnTo>
                    <a:pt x="3430270" y="2232406"/>
                  </a:lnTo>
                  <a:lnTo>
                    <a:pt x="3430270" y="2245106"/>
                  </a:lnTo>
                  <a:lnTo>
                    <a:pt x="3445510" y="2245106"/>
                  </a:lnTo>
                  <a:lnTo>
                    <a:pt x="3445510" y="2245741"/>
                  </a:lnTo>
                  <a:lnTo>
                    <a:pt x="3496310" y="2245741"/>
                  </a:lnTo>
                  <a:lnTo>
                    <a:pt x="3496310" y="2233041"/>
                  </a:lnTo>
                  <a:close/>
                </a:path>
                <a:path w="5948680" h="2900045">
                  <a:moveTo>
                    <a:pt x="3585210" y="2233041"/>
                  </a:moveTo>
                  <a:lnTo>
                    <a:pt x="3569970" y="2233041"/>
                  </a:lnTo>
                  <a:lnTo>
                    <a:pt x="3569970" y="2232406"/>
                  </a:lnTo>
                  <a:lnTo>
                    <a:pt x="3519170" y="2232406"/>
                  </a:lnTo>
                  <a:lnTo>
                    <a:pt x="3519170" y="2245106"/>
                  </a:lnTo>
                  <a:lnTo>
                    <a:pt x="3534410" y="2245106"/>
                  </a:lnTo>
                  <a:lnTo>
                    <a:pt x="3534410" y="2245741"/>
                  </a:lnTo>
                  <a:lnTo>
                    <a:pt x="3585210" y="2245741"/>
                  </a:lnTo>
                  <a:lnTo>
                    <a:pt x="3585210" y="2233041"/>
                  </a:lnTo>
                  <a:close/>
                </a:path>
                <a:path w="5948680" h="2900045">
                  <a:moveTo>
                    <a:pt x="3674110" y="2233041"/>
                  </a:moveTo>
                  <a:lnTo>
                    <a:pt x="3658870" y="2233041"/>
                  </a:lnTo>
                  <a:lnTo>
                    <a:pt x="3658870" y="2232406"/>
                  </a:lnTo>
                  <a:lnTo>
                    <a:pt x="3608070" y="2232406"/>
                  </a:lnTo>
                  <a:lnTo>
                    <a:pt x="3608070" y="2245106"/>
                  </a:lnTo>
                  <a:lnTo>
                    <a:pt x="3623310" y="2245106"/>
                  </a:lnTo>
                  <a:lnTo>
                    <a:pt x="3623310" y="2245741"/>
                  </a:lnTo>
                  <a:lnTo>
                    <a:pt x="3674110" y="2245741"/>
                  </a:lnTo>
                  <a:lnTo>
                    <a:pt x="3674110" y="2233041"/>
                  </a:lnTo>
                  <a:close/>
                </a:path>
                <a:path w="5948680" h="2900045">
                  <a:moveTo>
                    <a:pt x="3763010" y="2233041"/>
                  </a:moveTo>
                  <a:lnTo>
                    <a:pt x="3747770" y="2233041"/>
                  </a:lnTo>
                  <a:lnTo>
                    <a:pt x="3747770" y="2232406"/>
                  </a:lnTo>
                  <a:lnTo>
                    <a:pt x="3696970" y="2232406"/>
                  </a:lnTo>
                  <a:lnTo>
                    <a:pt x="3696970" y="2245106"/>
                  </a:lnTo>
                  <a:lnTo>
                    <a:pt x="3712210" y="2245106"/>
                  </a:lnTo>
                  <a:lnTo>
                    <a:pt x="3712210" y="2245741"/>
                  </a:lnTo>
                  <a:lnTo>
                    <a:pt x="3763010" y="2245741"/>
                  </a:lnTo>
                  <a:lnTo>
                    <a:pt x="3763010" y="2233041"/>
                  </a:lnTo>
                  <a:close/>
                </a:path>
                <a:path w="5948680" h="2900045">
                  <a:moveTo>
                    <a:pt x="3851910" y="2233041"/>
                  </a:moveTo>
                  <a:lnTo>
                    <a:pt x="3836670" y="2233041"/>
                  </a:lnTo>
                  <a:lnTo>
                    <a:pt x="3836670" y="2232406"/>
                  </a:lnTo>
                  <a:lnTo>
                    <a:pt x="3785870" y="2232406"/>
                  </a:lnTo>
                  <a:lnTo>
                    <a:pt x="3785870" y="2245106"/>
                  </a:lnTo>
                  <a:lnTo>
                    <a:pt x="3801110" y="2245106"/>
                  </a:lnTo>
                  <a:lnTo>
                    <a:pt x="3801110" y="2245741"/>
                  </a:lnTo>
                  <a:lnTo>
                    <a:pt x="3851910" y="2245741"/>
                  </a:lnTo>
                  <a:lnTo>
                    <a:pt x="3851910" y="2233041"/>
                  </a:lnTo>
                  <a:close/>
                </a:path>
                <a:path w="5948680" h="2900045">
                  <a:moveTo>
                    <a:pt x="3887597" y="2765679"/>
                  </a:moveTo>
                  <a:lnTo>
                    <a:pt x="3874897" y="2765679"/>
                  </a:lnTo>
                  <a:lnTo>
                    <a:pt x="3874897" y="2816491"/>
                  </a:lnTo>
                  <a:lnTo>
                    <a:pt x="3887597" y="2816491"/>
                  </a:lnTo>
                  <a:lnTo>
                    <a:pt x="3887597" y="2765679"/>
                  </a:lnTo>
                  <a:close/>
                </a:path>
                <a:path w="5948680" h="2900045">
                  <a:moveTo>
                    <a:pt x="3887597" y="2676779"/>
                  </a:moveTo>
                  <a:lnTo>
                    <a:pt x="3874897" y="2676779"/>
                  </a:lnTo>
                  <a:lnTo>
                    <a:pt x="3874897" y="2727579"/>
                  </a:lnTo>
                  <a:lnTo>
                    <a:pt x="3887597" y="2727579"/>
                  </a:lnTo>
                  <a:lnTo>
                    <a:pt x="3887597" y="2676779"/>
                  </a:lnTo>
                  <a:close/>
                </a:path>
                <a:path w="5948680" h="2900045">
                  <a:moveTo>
                    <a:pt x="3887597" y="2587879"/>
                  </a:moveTo>
                  <a:lnTo>
                    <a:pt x="3874897" y="2587879"/>
                  </a:lnTo>
                  <a:lnTo>
                    <a:pt x="3874897" y="2638679"/>
                  </a:lnTo>
                  <a:lnTo>
                    <a:pt x="3887597" y="2638679"/>
                  </a:lnTo>
                  <a:lnTo>
                    <a:pt x="3887597" y="2587879"/>
                  </a:lnTo>
                  <a:close/>
                </a:path>
                <a:path w="5948680" h="2900045">
                  <a:moveTo>
                    <a:pt x="3887597" y="2498979"/>
                  </a:moveTo>
                  <a:lnTo>
                    <a:pt x="3874897" y="2498979"/>
                  </a:lnTo>
                  <a:lnTo>
                    <a:pt x="3874897" y="2549779"/>
                  </a:lnTo>
                  <a:lnTo>
                    <a:pt x="3887597" y="2549779"/>
                  </a:lnTo>
                  <a:lnTo>
                    <a:pt x="3887597" y="2498979"/>
                  </a:lnTo>
                  <a:close/>
                </a:path>
                <a:path w="5948680" h="2900045">
                  <a:moveTo>
                    <a:pt x="3887597" y="2410079"/>
                  </a:moveTo>
                  <a:lnTo>
                    <a:pt x="3874897" y="2410079"/>
                  </a:lnTo>
                  <a:lnTo>
                    <a:pt x="3874897" y="2460879"/>
                  </a:lnTo>
                  <a:lnTo>
                    <a:pt x="3887597" y="2460879"/>
                  </a:lnTo>
                  <a:lnTo>
                    <a:pt x="3887597" y="2410079"/>
                  </a:lnTo>
                  <a:close/>
                </a:path>
                <a:path w="5948680" h="2900045">
                  <a:moveTo>
                    <a:pt x="3887597" y="2321179"/>
                  </a:moveTo>
                  <a:lnTo>
                    <a:pt x="3874897" y="2321179"/>
                  </a:lnTo>
                  <a:lnTo>
                    <a:pt x="3874897" y="2371979"/>
                  </a:lnTo>
                  <a:lnTo>
                    <a:pt x="3887597" y="2371979"/>
                  </a:lnTo>
                  <a:lnTo>
                    <a:pt x="3887597" y="2321179"/>
                  </a:lnTo>
                  <a:close/>
                </a:path>
                <a:path w="5948680" h="2900045">
                  <a:moveTo>
                    <a:pt x="3889629" y="2181987"/>
                  </a:moveTo>
                  <a:lnTo>
                    <a:pt x="3876929" y="2181987"/>
                  </a:lnTo>
                  <a:lnTo>
                    <a:pt x="3876929" y="2232406"/>
                  </a:lnTo>
                  <a:lnTo>
                    <a:pt x="3874770" y="2232406"/>
                  </a:lnTo>
                  <a:lnTo>
                    <a:pt x="3874770" y="2245106"/>
                  </a:lnTo>
                  <a:lnTo>
                    <a:pt x="3874897" y="2245106"/>
                  </a:lnTo>
                  <a:lnTo>
                    <a:pt x="3874897" y="2283079"/>
                  </a:lnTo>
                  <a:lnTo>
                    <a:pt x="3887597" y="2283079"/>
                  </a:lnTo>
                  <a:lnTo>
                    <a:pt x="3887597" y="2245106"/>
                  </a:lnTo>
                  <a:lnTo>
                    <a:pt x="3887597" y="2238756"/>
                  </a:lnTo>
                  <a:lnTo>
                    <a:pt x="3887597" y="2235200"/>
                  </a:lnTo>
                  <a:lnTo>
                    <a:pt x="3885184" y="2232787"/>
                  </a:lnTo>
                  <a:lnTo>
                    <a:pt x="3889629" y="2232787"/>
                  </a:lnTo>
                  <a:lnTo>
                    <a:pt x="3889629" y="2181987"/>
                  </a:lnTo>
                  <a:close/>
                </a:path>
                <a:path w="5948680" h="2900045">
                  <a:moveTo>
                    <a:pt x="3889629" y="2093087"/>
                  </a:moveTo>
                  <a:lnTo>
                    <a:pt x="3876929" y="2093087"/>
                  </a:lnTo>
                  <a:lnTo>
                    <a:pt x="3876929" y="2143887"/>
                  </a:lnTo>
                  <a:lnTo>
                    <a:pt x="3889629" y="2143887"/>
                  </a:lnTo>
                  <a:lnTo>
                    <a:pt x="3889629" y="2093087"/>
                  </a:lnTo>
                  <a:close/>
                </a:path>
                <a:path w="5948680" h="2900045">
                  <a:moveTo>
                    <a:pt x="3889629" y="2004187"/>
                  </a:moveTo>
                  <a:lnTo>
                    <a:pt x="3876929" y="2004187"/>
                  </a:lnTo>
                  <a:lnTo>
                    <a:pt x="3876929" y="2054987"/>
                  </a:lnTo>
                  <a:lnTo>
                    <a:pt x="3889629" y="2054987"/>
                  </a:lnTo>
                  <a:lnTo>
                    <a:pt x="3889629" y="2004187"/>
                  </a:lnTo>
                  <a:close/>
                </a:path>
                <a:path w="5948680" h="2900045">
                  <a:moveTo>
                    <a:pt x="3889629" y="1915287"/>
                  </a:moveTo>
                  <a:lnTo>
                    <a:pt x="3876929" y="1915287"/>
                  </a:lnTo>
                  <a:lnTo>
                    <a:pt x="3876929" y="1966087"/>
                  </a:lnTo>
                  <a:lnTo>
                    <a:pt x="3889629" y="1966087"/>
                  </a:lnTo>
                  <a:lnTo>
                    <a:pt x="3889629" y="1915287"/>
                  </a:lnTo>
                  <a:close/>
                </a:path>
                <a:path w="5948680" h="2900045">
                  <a:moveTo>
                    <a:pt x="3889629" y="1826387"/>
                  </a:moveTo>
                  <a:lnTo>
                    <a:pt x="3876929" y="1826387"/>
                  </a:lnTo>
                  <a:lnTo>
                    <a:pt x="3876929" y="1877187"/>
                  </a:lnTo>
                  <a:lnTo>
                    <a:pt x="3889629" y="1877187"/>
                  </a:lnTo>
                  <a:lnTo>
                    <a:pt x="3889629" y="1826387"/>
                  </a:lnTo>
                  <a:close/>
                </a:path>
                <a:path w="5948680" h="2900045">
                  <a:moveTo>
                    <a:pt x="3889629" y="1737487"/>
                  </a:moveTo>
                  <a:lnTo>
                    <a:pt x="3876929" y="1737487"/>
                  </a:lnTo>
                  <a:lnTo>
                    <a:pt x="3876929" y="1788287"/>
                  </a:lnTo>
                  <a:lnTo>
                    <a:pt x="3889629" y="1788287"/>
                  </a:lnTo>
                  <a:lnTo>
                    <a:pt x="3889629" y="1737487"/>
                  </a:lnTo>
                  <a:close/>
                </a:path>
                <a:path w="5948680" h="2900045">
                  <a:moveTo>
                    <a:pt x="3889629" y="1648587"/>
                  </a:moveTo>
                  <a:lnTo>
                    <a:pt x="3876929" y="1648587"/>
                  </a:lnTo>
                  <a:lnTo>
                    <a:pt x="3876929" y="1699387"/>
                  </a:lnTo>
                  <a:lnTo>
                    <a:pt x="3889629" y="1699387"/>
                  </a:lnTo>
                  <a:lnTo>
                    <a:pt x="3889629" y="1648587"/>
                  </a:lnTo>
                  <a:close/>
                </a:path>
                <a:path w="5948680" h="2900045">
                  <a:moveTo>
                    <a:pt x="3903472" y="1407160"/>
                  </a:moveTo>
                  <a:lnTo>
                    <a:pt x="3890772" y="1407160"/>
                  </a:lnTo>
                  <a:lnTo>
                    <a:pt x="3890772" y="1457960"/>
                  </a:lnTo>
                  <a:lnTo>
                    <a:pt x="3903472" y="1457960"/>
                  </a:lnTo>
                  <a:lnTo>
                    <a:pt x="3903472" y="1407160"/>
                  </a:lnTo>
                  <a:close/>
                </a:path>
                <a:path w="5948680" h="2900045">
                  <a:moveTo>
                    <a:pt x="3903472" y="1318260"/>
                  </a:moveTo>
                  <a:lnTo>
                    <a:pt x="3890772" y="1318260"/>
                  </a:lnTo>
                  <a:lnTo>
                    <a:pt x="3890772" y="1369060"/>
                  </a:lnTo>
                  <a:lnTo>
                    <a:pt x="3903472" y="1369060"/>
                  </a:lnTo>
                  <a:lnTo>
                    <a:pt x="3903472" y="1318260"/>
                  </a:lnTo>
                  <a:close/>
                </a:path>
                <a:path w="5948680" h="2900045">
                  <a:moveTo>
                    <a:pt x="3903472" y="1229360"/>
                  </a:moveTo>
                  <a:lnTo>
                    <a:pt x="3890772" y="1229360"/>
                  </a:lnTo>
                  <a:lnTo>
                    <a:pt x="3890772" y="1280160"/>
                  </a:lnTo>
                  <a:lnTo>
                    <a:pt x="3903472" y="1280160"/>
                  </a:lnTo>
                  <a:lnTo>
                    <a:pt x="3903472" y="1229360"/>
                  </a:lnTo>
                  <a:close/>
                </a:path>
                <a:path w="5948680" h="2900045">
                  <a:moveTo>
                    <a:pt x="3903472" y="1140460"/>
                  </a:moveTo>
                  <a:lnTo>
                    <a:pt x="3890772" y="1140460"/>
                  </a:lnTo>
                  <a:lnTo>
                    <a:pt x="3890772" y="1191260"/>
                  </a:lnTo>
                  <a:lnTo>
                    <a:pt x="3903472" y="1191260"/>
                  </a:lnTo>
                  <a:lnTo>
                    <a:pt x="3903472" y="1140460"/>
                  </a:lnTo>
                  <a:close/>
                </a:path>
                <a:path w="5948680" h="2900045">
                  <a:moveTo>
                    <a:pt x="3903472" y="1051560"/>
                  </a:moveTo>
                  <a:lnTo>
                    <a:pt x="3890772" y="1051560"/>
                  </a:lnTo>
                  <a:lnTo>
                    <a:pt x="3890772" y="1102360"/>
                  </a:lnTo>
                  <a:lnTo>
                    <a:pt x="3903472" y="1102360"/>
                  </a:lnTo>
                  <a:lnTo>
                    <a:pt x="3903472" y="1051560"/>
                  </a:lnTo>
                  <a:close/>
                </a:path>
                <a:path w="5948680" h="2900045">
                  <a:moveTo>
                    <a:pt x="3903472" y="962660"/>
                  </a:moveTo>
                  <a:lnTo>
                    <a:pt x="3890772" y="962660"/>
                  </a:lnTo>
                  <a:lnTo>
                    <a:pt x="3890772" y="1013460"/>
                  </a:lnTo>
                  <a:lnTo>
                    <a:pt x="3903472" y="1013460"/>
                  </a:lnTo>
                  <a:lnTo>
                    <a:pt x="3903472" y="962660"/>
                  </a:lnTo>
                  <a:close/>
                </a:path>
                <a:path w="5948680" h="2900045">
                  <a:moveTo>
                    <a:pt x="3903472" y="873760"/>
                  </a:moveTo>
                  <a:lnTo>
                    <a:pt x="3890772" y="873760"/>
                  </a:lnTo>
                  <a:lnTo>
                    <a:pt x="3890772" y="924560"/>
                  </a:lnTo>
                  <a:lnTo>
                    <a:pt x="3903472" y="924560"/>
                  </a:lnTo>
                  <a:lnTo>
                    <a:pt x="3903472" y="873760"/>
                  </a:lnTo>
                  <a:close/>
                </a:path>
                <a:path w="5948680" h="2900045">
                  <a:moveTo>
                    <a:pt x="3903472" y="784860"/>
                  </a:moveTo>
                  <a:lnTo>
                    <a:pt x="3890772" y="784860"/>
                  </a:lnTo>
                  <a:lnTo>
                    <a:pt x="3890772" y="835660"/>
                  </a:lnTo>
                  <a:lnTo>
                    <a:pt x="3903472" y="835660"/>
                  </a:lnTo>
                  <a:lnTo>
                    <a:pt x="3903472" y="784860"/>
                  </a:lnTo>
                  <a:close/>
                </a:path>
                <a:path w="5948680" h="2900045">
                  <a:moveTo>
                    <a:pt x="3903472" y="695960"/>
                  </a:moveTo>
                  <a:lnTo>
                    <a:pt x="3890772" y="695960"/>
                  </a:lnTo>
                  <a:lnTo>
                    <a:pt x="3890772" y="746760"/>
                  </a:lnTo>
                  <a:lnTo>
                    <a:pt x="3903472" y="746760"/>
                  </a:lnTo>
                  <a:lnTo>
                    <a:pt x="3903472" y="695960"/>
                  </a:lnTo>
                  <a:close/>
                </a:path>
                <a:path w="5948680" h="2900045">
                  <a:moveTo>
                    <a:pt x="3903472" y="607060"/>
                  </a:moveTo>
                  <a:lnTo>
                    <a:pt x="3890772" y="607060"/>
                  </a:lnTo>
                  <a:lnTo>
                    <a:pt x="3890772" y="657860"/>
                  </a:lnTo>
                  <a:lnTo>
                    <a:pt x="3903472" y="657860"/>
                  </a:lnTo>
                  <a:lnTo>
                    <a:pt x="3903472" y="607060"/>
                  </a:lnTo>
                  <a:close/>
                </a:path>
                <a:path w="5948680" h="2900045">
                  <a:moveTo>
                    <a:pt x="3903472" y="518160"/>
                  </a:moveTo>
                  <a:lnTo>
                    <a:pt x="3890772" y="518160"/>
                  </a:lnTo>
                  <a:lnTo>
                    <a:pt x="3890772" y="568960"/>
                  </a:lnTo>
                  <a:lnTo>
                    <a:pt x="3903472" y="568960"/>
                  </a:lnTo>
                  <a:lnTo>
                    <a:pt x="3903472" y="518160"/>
                  </a:lnTo>
                  <a:close/>
                </a:path>
                <a:path w="5948680" h="2900045">
                  <a:moveTo>
                    <a:pt x="3925189" y="2855087"/>
                  </a:moveTo>
                  <a:lnTo>
                    <a:pt x="3887597" y="2855087"/>
                  </a:lnTo>
                  <a:lnTo>
                    <a:pt x="3887597" y="2854579"/>
                  </a:lnTo>
                  <a:lnTo>
                    <a:pt x="3874897" y="2854579"/>
                  </a:lnTo>
                  <a:lnTo>
                    <a:pt x="3874897" y="2864866"/>
                  </a:lnTo>
                  <a:lnTo>
                    <a:pt x="3877818" y="2867787"/>
                  </a:lnTo>
                  <a:lnTo>
                    <a:pt x="3925189" y="2867787"/>
                  </a:lnTo>
                  <a:lnTo>
                    <a:pt x="3925189" y="2861437"/>
                  </a:lnTo>
                  <a:lnTo>
                    <a:pt x="3925189" y="2855087"/>
                  </a:lnTo>
                  <a:close/>
                </a:path>
                <a:path w="5948680" h="2900045">
                  <a:moveTo>
                    <a:pt x="3939159" y="1609090"/>
                  </a:moveTo>
                  <a:lnTo>
                    <a:pt x="3888359" y="1609090"/>
                  </a:lnTo>
                  <a:lnTo>
                    <a:pt x="3888359" y="1621790"/>
                  </a:lnTo>
                  <a:lnTo>
                    <a:pt x="3939159" y="1621790"/>
                  </a:lnTo>
                  <a:lnTo>
                    <a:pt x="3939159" y="1609090"/>
                  </a:lnTo>
                  <a:close/>
                </a:path>
                <a:path w="5948680" h="2900045">
                  <a:moveTo>
                    <a:pt x="3977132" y="1460500"/>
                  </a:moveTo>
                  <a:lnTo>
                    <a:pt x="3926332" y="1460500"/>
                  </a:lnTo>
                  <a:lnTo>
                    <a:pt x="3926332" y="1473200"/>
                  </a:lnTo>
                  <a:lnTo>
                    <a:pt x="3977132" y="1473200"/>
                  </a:lnTo>
                  <a:lnTo>
                    <a:pt x="3977132" y="1460500"/>
                  </a:lnTo>
                  <a:close/>
                </a:path>
                <a:path w="5948680" h="2900045">
                  <a:moveTo>
                    <a:pt x="4014089" y="2855087"/>
                  </a:moveTo>
                  <a:lnTo>
                    <a:pt x="3963289" y="2855087"/>
                  </a:lnTo>
                  <a:lnTo>
                    <a:pt x="3963289" y="2867787"/>
                  </a:lnTo>
                  <a:lnTo>
                    <a:pt x="4014089" y="2867787"/>
                  </a:lnTo>
                  <a:lnTo>
                    <a:pt x="4014089" y="2855087"/>
                  </a:lnTo>
                  <a:close/>
                </a:path>
                <a:path w="5948680" h="2900045">
                  <a:moveTo>
                    <a:pt x="4028059" y="1609090"/>
                  </a:moveTo>
                  <a:lnTo>
                    <a:pt x="3977259" y="1609090"/>
                  </a:lnTo>
                  <a:lnTo>
                    <a:pt x="3977259" y="1621790"/>
                  </a:lnTo>
                  <a:lnTo>
                    <a:pt x="4028059" y="1621790"/>
                  </a:lnTo>
                  <a:lnTo>
                    <a:pt x="4028059" y="1609090"/>
                  </a:lnTo>
                  <a:close/>
                </a:path>
                <a:path w="5948680" h="2900045">
                  <a:moveTo>
                    <a:pt x="4066032" y="1460627"/>
                  </a:moveTo>
                  <a:lnTo>
                    <a:pt x="4015232" y="1460500"/>
                  </a:lnTo>
                  <a:lnTo>
                    <a:pt x="4015232" y="1473200"/>
                  </a:lnTo>
                  <a:lnTo>
                    <a:pt x="4066032" y="1473327"/>
                  </a:lnTo>
                  <a:lnTo>
                    <a:pt x="4066032" y="1460627"/>
                  </a:lnTo>
                  <a:close/>
                </a:path>
                <a:path w="5948680" h="2900045">
                  <a:moveTo>
                    <a:pt x="4102989" y="2855087"/>
                  </a:moveTo>
                  <a:lnTo>
                    <a:pt x="4052189" y="2855087"/>
                  </a:lnTo>
                  <a:lnTo>
                    <a:pt x="4052189" y="2867787"/>
                  </a:lnTo>
                  <a:lnTo>
                    <a:pt x="4102989" y="2867787"/>
                  </a:lnTo>
                  <a:lnTo>
                    <a:pt x="4102989" y="2855087"/>
                  </a:lnTo>
                  <a:close/>
                </a:path>
                <a:path w="5948680" h="2900045">
                  <a:moveTo>
                    <a:pt x="4116959" y="1609090"/>
                  </a:moveTo>
                  <a:lnTo>
                    <a:pt x="4066159" y="1609090"/>
                  </a:lnTo>
                  <a:lnTo>
                    <a:pt x="4066159" y="1621790"/>
                  </a:lnTo>
                  <a:lnTo>
                    <a:pt x="4116959" y="1621790"/>
                  </a:lnTo>
                  <a:lnTo>
                    <a:pt x="4116959" y="1609090"/>
                  </a:lnTo>
                  <a:close/>
                </a:path>
                <a:path w="5948680" h="2900045">
                  <a:moveTo>
                    <a:pt x="4154932" y="1460627"/>
                  </a:moveTo>
                  <a:lnTo>
                    <a:pt x="4104132" y="1460627"/>
                  </a:lnTo>
                  <a:lnTo>
                    <a:pt x="4104132" y="1473327"/>
                  </a:lnTo>
                  <a:lnTo>
                    <a:pt x="4154932" y="1473327"/>
                  </a:lnTo>
                  <a:lnTo>
                    <a:pt x="4154932" y="1460627"/>
                  </a:lnTo>
                  <a:close/>
                </a:path>
                <a:path w="5948680" h="2900045">
                  <a:moveTo>
                    <a:pt x="4191889" y="2855087"/>
                  </a:moveTo>
                  <a:lnTo>
                    <a:pt x="4141089" y="2855087"/>
                  </a:lnTo>
                  <a:lnTo>
                    <a:pt x="4141089" y="2867787"/>
                  </a:lnTo>
                  <a:lnTo>
                    <a:pt x="4191889" y="2867787"/>
                  </a:lnTo>
                  <a:lnTo>
                    <a:pt x="4191889" y="2855087"/>
                  </a:lnTo>
                  <a:close/>
                </a:path>
                <a:path w="5948680" h="2900045">
                  <a:moveTo>
                    <a:pt x="4205859" y="1609090"/>
                  </a:moveTo>
                  <a:lnTo>
                    <a:pt x="4155059" y="1609090"/>
                  </a:lnTo>
                  <a:lnTo>
                    <a:pt x="4155059" y="1621790"/>
                  </a:lnTo>
                  <a:lnTo>
                    <a:pt x="4205859" y="1621790"/>
                  </a:lnTo>
                  <a:lnTo>
                    <a:pt x="4205859" y="1609090"/>
                  </a:lnTo>
                  <a:close/>
                </a:path>
                <a:path w="5948680" h="2900045">
                  <a:moveTo>
                    <a:pt x="4243832" y="1460754"/>
                  </a:moveTo>
                  <a:lnTo>
                    <a:pt x="4193032" y="1460754"/>
                  </a:lnTo>
                  <a:lnTo>
                    <a:pt x="4193032" y="1473454"/>
                  </a:lnTo>
                  <a:lnTo>
                    <a:pt x="4243832" y="1473454"/>
                  </a:lnTo>
                  <a:lnTo>
                    <a:pt x="4243832" y="1460754"/>
                  </a:lnTo>
                  <a:close/>
                </a:path>
                <a:path w="5948680" h="2900045">
                  <a:moveTo>
                    <a:pt x="4280789" y="2855087"/>
                  </a:moveTo>
                  <a:lnTo>
                    <a:pt x="4229989" y="2855087"/>
                  </a:lnTo>
                  <a:lnTo>
                    <a:pt x="4229989" y="2867787"/>
                  </a:lnTo>
                  <a:lnTo>
                    <a:pt x="4280789" y="2867787"/>
                  </a:lnTo>
                  <a:lnTo>
                    <a:pt x="4280789" y="2855087"/>
                  </a:lnTo>
                  <a:close/>
                </a:path>
                <a:path w="5948680" h="2900045">
                  <a:moveTo>
                    <a:pt x="4294759" y="1609090"/>
                  </a:moveTo>
                  <a:lnTo>
                    <a:pt x="4243959" y="1609090"/>
                  </a:lnTo>
                  <a:lnTo>
                    <a:pt x="4243959" y="1621790"/>
                  </a:lnTo>
                  <a:lnTo>
                    <a:pt x="4294759" y="1621790"/>
                  </a:lnTo>
                  <a:lnTo>
                    <a:pt x="4294759" y="1609090"/>
                  </a:lnTo>
                  <a:close/>
                </a:path>
                <a:path w="5948680" h="2900045">
                  <a:moveTo>
                    <a:pt x="4332732" y="1460754"/>
                  </a:moveTo>
                  <a:lnTo>
                    <a:pt x="4281932" y="1460754"/>
                  </a:lnTo>
                  <a:lnTo>
                    <a:pt x="4281932" y="1473454"/>
                  </a:lnTo>
                  <a:lnTo>
                    <a:pt x="4332732" y="1473454"/>
                  </a:lnTo>
                  <a:lnTo>
                    <a:pt x="4332732" y="1460754"/>
                  </a:lnTo>
                  <a:close/>
                </a:path>
                <a:path w="5948680" h="2900045">
                  <a:moveTo>
                    <a:pt x="4369689" y="2855087"/>
                  </a:moveTo>
                  <a:lnTo>
                    <a:pt x="4318889" y="2855087"/>
                  </a:lnTo>
                  <a:lnTo>
                    <a:pt x="4318889" y="2867787"/>
                  </a:lnTo>
                  <a:lnTo>
                    <a:pt x="4369689" y="2867787"/>
                  </a:lnTo>
                  <a:lnTo>
                    <a:pt x="4369689" y="2855087"/>
                  </a:lnTo>
                  <a:close/>
                </a:path>
                <a:path w="5948680" h="2900045">
                  <a:moveTo>
                    <a:pt x="4383659" y="1609090"/>
                  </a:moveTo>
                  <a:lnTo>
                    <a:pt x="4332859" y="1609090"/>
                  </a:lnTo>
                  <a:lnTo>
                    <a:pt x="4332859" y="1621790"/>
                  </a:lnTo>
                  <a:lnTo>
                    <a:pt x="4383659" y="1621790"/>
                  </a:lnTo>
                  <a:lnTo>
                    <a:pt x="4383659" y="1609090"/>
                  </a:lnTo>
                  <a:close/>
                </a:path>
                <a:path w="5948680" h="2900045">
                  <a:moveTo>
                    <a:pt x="4421632" y="1460881"/>
                  </a:moveTo>
                  <a:lnTo>
                    <a:pt x="4370832" y="1460881"/>
                  </a:lnTo>
                  <a:lnTo>
                    <a:pt x="4370832" y="1473581"/>
                  </a:lnTo>
                  <a:lnTo>
                    <a:pt x="4421632" y="1473581"/>
                  </a:lnTo>
                  <a:lnTo>
                    <a:pt x="4421632" y="1460881"/>
                  </a:lnTo>
                  <a:close/>
                </a:path>
                <a:path w="5948680" h="2900045">
                  <a:moveTo>
                    <a:pt x="4458589" y="2855087"/>
                  </a:moveTo>
                  <a:lnTo>
                    <a:pt x="4407789" y="2855087"/>
                  </a:lnTo>
                  <a:lnTo>
                    <a:pt x="4407789" y="2867787"/>
                  </a:lnTo>
                  <a:lnTo>
                    <a:pt x="4458589" y="2867787"/>
                  </a:lnTo>
                  <a:lnTo>
                    <a:pt x="4458589" y="2855087"/>
                  </a:lnTo>
                  <a:close/>
                </a:path>
                <a:path w="5948680" h="2900045">
                  <a:moveTo>
                    <a:pt x="4471670" y="1615440"/>
                  </a:moveTo>
                  <a:lnTo>
                    <a:pt x="4463199" y="1609090"/>
                  </a:lnTo>
                  <a:lnTo>
                    <a:pt x="4420870" y="1577340"/>
                  </a:lnTo>
                  <a:lnTo>
                    <a:pt x="4420870" y="1653540"/>
                  </a:lnTo>
                  <a:lnTo>
                    <a:pt x="4463199" y="1621790"/>
                  </a:lnTo>
                  <a:lnTo>
                    <a:pt x="4471670" y="1615440"/>
                  </a:lnTo>
                  <a:close/>
                </a:path>
                <a:path w="5948680" h="2900045">
                  <a:moveTo>
                    <a:pt x="4472813" y="1468374"/>
                  </a:moveTo>
                  <a:lnTo>
                    <a:pt x="4423283" y="1428750"/>
                  </a:lnTo>
                  <a:lnTo>
                    <a:pt x="4420870" y="1504950"/>
                  </a:lnTo>
                  <a:lnTo>
                    <a:pt x="4472813" y="1468374"/>
                  </a:lnTo>
                  <a:close/>
                </a:path>
                <a:path w="5948680" h="2900045">
                  <a:moveTo>
                    <a:pt x="4547489" y="2855087"/>
                  </a:moveTo>
                  <a:lnTo>
                    <a:pt x="4496689" y="2855087"/>
                  </a:lnTo>
                  <a:lnTo>
                    <a:pt x="4496689" y="2867787"/>
                  </a:lnTo>
                  <a:lnTo>
                    <a:pt x="4547489" y="2867787"/>
                  </a:lnTo>
                  <a:lnTo>
                    <a:pt x="4547489" y="2855087"/>
                  </a:lnTo>
                  <a:close/>
                </a:path>
                <a:path w="5948680" h="2900045">
                  <a:moveTo>
                    <a:pt x="4658868" y="2861437"/>
                  </a:moveTo>
                  <a:lnTo>
                    <a:pt x="4650397" y="2855087"/>
                  </a:lnTo>
                  <a:lnTo>
                    <a:pt x="4608068" y="2823337"/>
                  </a:lnTo>
                  <a:lnTo>
                    <a:pt x="4608068" y="2855087"/>
                  </a:lnTo>
                  <a:lnTo>
                    <a:pt x="4585589" y="2855087"/>
                  </a:lnTo>
                  <a:lnTo>
                    <a:pt x="4585589" y="2867787"/>
                  </a:lnTo>
                  <a:lnTo>
                    <a:pt x="4608068" y="2867787"/>
                  </a:lnTo>
                  <a:lnTo>
                    <a:pt x="4608068" y="2899537"/>
                  </a:lnTo>
                  <a:lnTo>
                    <a:pt x="4650397" y="2867787"/>
                  </a:lnTo>
                  <a:lnTo>
                    <a:pt x="4658868" y="2861437"/>
                  </a:lnTo>
                  <a:close/>
                </a:path>
                <a:path w="5948680" h="2900045">
                  <a:moveTo>
                    <a:pt x="5386832" y="1551178"/>
                  </a:moveTo>
                  <a:lnTo>
                    <a:pt x="5333746" y="1551178"/>
                  </a:lnTo>
                  <a:lnTo>
                    <a:pt x="5330952" y="1553972"/>
                  </a:lnTo>
                  <a:lnTo>
                    <a:pt x="5330952" y="1558798"/>
                  </a:lnTo>
                  <a:lnTo>
                    <a:pt x="5342369" y="1558798"/>
                  </a:lnTo>
                  <a:lnTo>
                    <a:pt x="5343652" y="1557528"/>
                  </a:lnTo>
                  <a:lnTo>
                    <a:pt x="5337302" y="1563878"/>
                  </a:lnTo>
                  <a:lnTo>
                    <a:pt x="5386832" y="1563878"/>
                  </a:lnTo>
                  <a:lnTo>
                    <a:pt x="5386832" y="1558798"/>
                  </a:lnTo>
                  <a:lnTo>
                    <a:pt x="5386832" y="1557528"/>
                  </a:lnTo>
                  <a:lnTo>
                    <a:pt x="5386832" y="1551178"/>
                  </a:lnTo>
                  <a:close/>
                </a:path>
                <a:path w="5948680" h="2900045">
                  <a:moveTo>
                    <a:pt x="5475732" y="1551178"/>
                  </a:moveTo>
                  <a:lnTo>
                    <a:pt x="5424932" y="1551178"/>
                  </a:lnTo>
                  <a:lnTo>
                    <a:pt x="5424932" y="1563878"/>
                  </a:lnTo>
                  <a:lnTo>
                    <a:pt x="5475732" y="1563878"/>
                  </a:lnTo>
                  <a:lnTo>
                    <a:pt x="5475732" y="1551178"/>
                  </a:lnTo>
                  <a:close/>
                </a:path>
                <a:path w="5948680" h="2900045">
                  <a:moveTo>
                    <a:pt x="5564632" y="1551178"/>
                  </a:moveTo>
                  <a:lnTo>
                    <a:pt x="5513832" y="1551178"/>
                  </a:lnTo>
                  <a:lnTo>
                    <a:pt x="5513832" y="1563878"/>
                  </a:lnTo>
                  <a:lnTo>
                    <a:pt x="5564632" y="1563878"/>
                  </a:lnTo>
                  <a:lnTo>
                    <a:pt x="5564632" y="1551178"/>
                  </a:lnTo>
                  <a:close/>
                </a:path>
                <a:path w="5948680" h="2900045">
                  <a:moveTo>
                    <a:pt x="5653532" y="1551178"/>
                  </a:moveTo>
                  <a:lnTo>
                    <a:pt x="5602732" y="1551178"/>
                  </a:lnTo>
                  <a:lnTo>
                    <a:pt x="5602732" y="1563878"/>
                  </a:lnTo>
                  <a:lnTo>
                    <a:pt x="5653532" y="1563878"/>
                  </a:lnTo>
                  <a:lnTo>
                    <a:pt x="5653532" y="1551178"/>
                  </a:lnTo>
                  <a:close/>
                </a:path>
                <a:path w="5948680" h="2900045">
                  <a:moveTo>
                    <a:pt x="5742432" y="1551178"/>
                  </a:moveTo>
                  <a:lnTo>
                    <a:pt x="5691632" y="1551178"/>
                  </a:lnTo>
                  <a:lnTo>
                    <a:pt x="5691632" y="1563878"/>
                  </a:lnTo>
                  <a:lnTo>
                    <a:pt x="5742432" y="1563878"/>
                  </a:lnTo>
                  <a:lnTo>
                    <a:pt x="5742432" y="1551178"/>
                  </a:lnTo>
                  <a:close/>
                </a:path>
                <a:path w="5948680" h="2900045">
                  <a:moveTo>
                    <a:pt x="5831332" y="1551178"/>
                  </a:moveTo>
                  <a:lnTo>
                    <a:pt x="5780532" y="1551178"/>
                  </a:lnTo>
                  <a:lnTo>
                    <a:pt x="5780532" y="1563878"/>
                  </a:lnTo>
                  <a:lnTo>
                    <a:pt x="5831332" y="1563878"/>
                  </a:lnTo>
                  <a:lnTo>
                    <a:pt x="5831332" y="1551178"/>
                  </a:lnTo>
                  <a:close/>
                </a:path>
                <a:path w="5948680" h="2900045">
                  <a:moveTo>
                    <a:pt x="5916930" y="1547876"/>
                  </a:moveTo>
                  <a:lnTo>
                    <a:pt x="5904230" y="1547876"/>
                  </a:lnTo>
                  <a:lnTo>
                    <a:pt x="5904230" y="1551178"/>
                  </a:lnTo>
                  <a:lnTo>
                    <a:pt x="5869432" y="1551178"/>
                  </a:lnTo>
                  <a:lnTo>
                    <a:pt x="5869432" y="1563878"/>
                  </a:lnTo>
                  <a:lnTo>
                    <a:pt x="5914136" y="1563878"/>
                  </a:lnTo>
                  <a:lnTo>
                    <a:pt x="5916930" y="1561084"/>
                  </a:lnTo>
                  <a:lnTo>
                    <a:pt x="5916930" y="1557528"/>
                  </a:lnTo>
                  <a:lnTo>
                    <a:pt x="5916930" y="1551178"/>
                  </a:lnTo>
                  <a:lnTo>
                    <a:pt x="5916930" y="1547876"/>
                  </a:lnTo>
                  <a:close/>
                </a:path>
                <a:path w="5948680" h="2900045">
                  <a:moveTo>
                    <a:pt x="5916930" y="1458976"/>
                  </a:moveTo>
                  <a:lnTo>
                    <a:pt x="5904230" y="1458976"/>
                  </a:lnTo>
                  <a:lnTo>
                    <a:pt x="5904230" y="1509776"/>
                  </a:lnTo>
                  <a:lnTo>
                    <a:pt x="5916930" y="1509776"/>
                  </a:lnTo>
                  <a:lnTo>
                    <a:pt x="5916930" y="1458976"/>
                  </a:lnTo>
                  <a:close/>
                </a:path>
                <a:path w="5948680" h="2900045">
                  <a:moveTo>
                    <a:pt x="5916930" y="1370076"/>
                  </a:moveTo>
                  <a:lnTo>
                    <a:pt x="5904230" y="1370076"/>
                  </a:lnTo>
                  <a:lnTo>
                    <a:pt x="5904230" y="1420876"/>
                  </a:lnTo>
                  <a:lnTo>
                    <a:pt x="5916930" y="1420876"/>
                  </a:lnTo>
                  <a:lnTo>
                    <a:pt x="5916930" y="1370076"/>
                  </a:lnTo>
                  <a:close/>
                </a:path>
                <a:path w="5948680" h="2900045">
                  <a:moveTo>
                    <a:pt x="5916930" y="1281176"/>
                  </a:moveTo>
                  <a:lnTo>
                    <a:pt x="5904230" y="1281176"/>
                  </a:lnTo>
                  <a:lnTo>
                    <a:pt x="5904230" y="1331976"/>
                  </a:lnTo>
                  <a:lnTo>
                    <a:pt x="5916930" y="1331976"/>
                  </a:lnTo>
                  <a:lnTo>
                    <a:pt x="5916930" y="1281176"/>
                  </a:lnTo>
                  <a:close/>
                </a:path>
                <a:path w="5948680" h="2900045">
                  <a:moveTo>
                    <a:pt x="5916930" y="1192276"/>
                  </a:moveTo>
                  <a:lnTo>
                    <a:pt x="5904230" y="1192276"/>
                  </a:lnTo>
                  <a:lnTo>
                    <a:pt x="5904230" y="1243076"/>
                  </a:lnTo>
                  <a:lnTo>
                    <a:pt x="5916930" y="1243076"/>
                  </a:lnTo>
                  <a:lnTo>
                    <a:pt x="5916930" y="1192276"/>
                  </a:lnTo>
                  <a:close/>
                </a:path>
                <a:path w="5948680" h="2900045">
                  <a:moveTo>
                    <a:pt x="5916930" y="1103376"/>
                  </a:moveTo>
                  <a:lnTo>
                    <a:pt x="5904230" y="1103376"/>
                  </a:lnTo>
                  <a:lnTo>
                    <a:pt x="5904230" y="1154176"/>
                  </a:lnTo>
                  <a:lnTo>
                    <a:pt x="5916930" y="1154176"/>
                  </a:lnTo>
                  <a:lnTo>
                    <a:pt x="5916930" y="1103376"/>
                  </a:lnTo>
                  <a:close/>
                </a:path>
                <a:path w="5948680" h="2900045">
                  <a:moveTo>
                    <a:pt x="5916930" y="1014476"/>
                  </a:moveTo>
                  <a:lnTo>
                    <a:pt x="5904230" y="1014476"/>
                  </a:lnTo>
                  <a:lnTo>
                    <a:pt x="5904230" y="1065276"/>
                  </a:lnTo>
                  <a:lnTo>
                    <a:pt x="5916930" y="1065276"/>
                  </a:lnTo>
                  <a:lnTo>
                    <a:pt x="5916930" y="1014476"/>
                  </a:lnTo>
                  <a:close/>
                </a:path>
                <a:path w="5948680" h="2900045">
                  <a:moveTo>
                    <a:pt x="5916930" y="925576"/>
                  </a:moveTo>
                  <a:lnTo>
                    <a:pt x="5904230" y="925576"/>
                  </a:lnTo>
                  <a:lnTo>
                    <a:pt x="5904230" y="976376"/>
                  </a:lnTo>
                  <a:lnTo>
                    <a:pt x="5916930" y="976376"/>
                  </a:lnTo>
                  <a:lnTo>
                    <a:pt x="5916930" y="925576"/>
                  </a:lnTo>
                  <a:close/>
                </a:path>
                <a:path w="5948680" h="2900045">
                  <a:moveTo>
                    <a:pt x="5916930" y="836676"/>
                  </a:moveTo>
                  <a:lnTo>
                    <a:pt x="5904230" y="836676"/>
                  </a:lnTo>
                  <a:lnTo>
                    <a:pt x="5904230" y="887476"/>
                  </a:lnTo>
                  <a:lnTo>
                    <a:pt x="5916930" y="887476"/>
                  </a:lnTo>
                  <a:lnTo>
                    <a:pt x="5916930" y="836676"/>
                  </a:lnTo>
                  <a:close/>
                </a:path>
                <a:path w="5948680" h="2900045">
                  <a:moveTo>
                    <a:pt x="5916930" y="747776"/>
                  </a:moveTo>
                  <a:lnTo>
                    <a:pt x="5904230" y="747776"/>
                  </a:lnTo>
                  <a:lnTo>
                    <a:pt x="5904230" y="798576"/>
                  </a:lnTo>
                  <a:lnTo>
                    <a:pt x="5916930" y="798576"/>
                  </a:lnTo>
                  <a:lnTo>
                    <a:pt x="5916930" y="747776"/>
                  </a:lnTo>
                  <a:close/>
                </a:path>
                <a:path w="5948680" h="2900045">
                  <a:moveTo>
                    <a:pt x="5916930" y="658876"/>
                  </a:moveTo>
                  <a:lnTo>
                    <a:pt x="5904230" y="658876"/>
                  </a:lnTo>
                  <a:lnTo>
                    <a:pt x="5904230" y="709676"/>
                  </a:lnTo>
                  <a:lnTo>
                    <a:pt x="5916930" y="709676"/>
                  </a:lnTo>
                  <a:lnTo>
                    <a:pt x="5916930" y="658876"/>
                  </a:lnTo>
                  <a:close/>
                </a:path>
                <a:path w="5948680" h="2900045">
                  <a:moveTo>
                    <a:pt x="5916930" y="569976"/>
                  </a:moveTo>
                  <a:lnTo>
                    <a:pt x="5904230" y="569976"/>
                  </a:lnTo>
                  <a:lnTo>
                    <a:pt x="5904230" y="620776"/>
                  </a:lnTo>
                  <a:lnTo>
                    <a:pt x="5916930" y="620776"/>
                  </a:lnTo>
                  <a:lnTo>
                    <a:pt x="5916930" y="569976"/>
                  </a:lnTo>
                  <a:close/>
                </a:path>
                <a:path w="5948680" h="2900045">
                  <a:moveTo>
                    <a:pt x="5916930" y="481076"/>
                  </a:moveTo>
                  <a:lnTo>
                    <a:pt x="5904230" y="481076"/>
                  </a:lnTo>
                  <a:lnTo>
                    <a:pt x="5904230" y="531876"/>
                  </a:lnTo>
                  <a:lnTo>
                    <a:pt x="5916930" y="531876"/>
                  </a:lnTo>
                  <a:lnTo>
                    <a:pt x="5916930" y="481076"/>
                  </a:lnTo>
                  <a:close/>
                </a:path>
                <a:path w="5948680" h="2900045">
                  <a:moveTo>
                    <a:pt x="5948680" y="415036"/>
                  </a:moveTo>
                  <a:lnTo>
                    <a:pt x="5939155" y="402336"/>
                  </a:lnTo>
                  <a:lnTo>
                    <a:pt x="5910580" y="364236"/>
                  </a:lnTo>
                  <a:lnTo>
                    <a:pt x="5872480" y="415036"/>
                  </a:lnTo>
                  <a:lnTo>
                    <a:pt x="5904230" y="415036"/>
                  </a:lnTo>
                  <a:lnTo>
                    <a:pt x="5904230" y="442976"/>
                  </a:lnTo>
                  <a:lnTo>
                    <a:pt x="5916930" y="442976"/>
                  </a:lnTo>
                  <a:lnTo>
                    <a:pt x="5916930" y="415036"/>
                  </a:lnTo>
                  <a:lnTo>
                    <a:pt x="5948680" y="41503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8627" y="2080260"/>
              <a:ext cx="214884" cy="1844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7227" y="2080260"/>
              <a:ext cx="545591" cy="1844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05516" y="2225040"/>
              <a:ext cx="207899" cy="76200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89331" y="4713478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4804" y="5803493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8491" y="4233671"/>
            <a:ext cx="247015" cy="378460"/>
            <a:chOff x="888491" y="4233671"/>
            <a:chExt cx="247015" cy="378460"/>
          </a:xfrm>
        </p:grpSpPr>
        <p:sp>
          <p:nvSpPr>
            <p:cNvPr id="63" name="object 63"/>
            <p:cNvSpPr/>
            <p:nvPr/>
          </p:nvSpPr>
          <p:spPr>
            <a:xfrm>
              <a:off x="888491" y="4239767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7"/>
                  </a:moveTo>
                  <a:lnTo>
                    <a:pt x="149352" y="48767"/>
                  </a:lnTo>
                </a:path>
                <a:path w="247015" h="365760">
                  <a:moveTo>
                    <a:pt x="86868" y="243839"/>
                  </a:moveTo>
                  <a:lnTo>
                    <a:pt x="234696" y="243839"/>
                  </a:lnTo>
                  <a:lnTo>
                    <a:pt x="234696" y="109727"/>
                  </a:lnTo>
                  <a:lnTo>
                    <a:pt x="86868" y="109727"/>
                  </a:lnTo>
                  <a:lnTo>
                    <a:pt x="86868" y="243839"/>
                  </a:lnTo>
                  <a:close/>
                </a:path>
                <a:path w="247015" h="365760">
                  <a:moveTo>
                    <a:pt x="234696" y="237743"/>
                  </a:moveTo>
                  <a:lnTo>
                    <a:pt x="185597" y="188975"/>
                  </a:lnTo>
                  <a:lnTo>
                    <a:pt x="172923" y="201167"/>
                  </a:lnTo>
                  <a:lnTo>
                    <a:pt x="135966" y="164591"/>
                  </a:lnTo>
                  <a:lnTo>
                    <a:pt x="86868" y="213359"/>
                  </a:lnTo>
                </a:path>
                <a:path w="247015" h="365760">
                  <a:moveTo>
                    <a:pt x="0" y="134111"/>
                  </a:moveTo>
                  <a:lnTo>
                    <a:pt x="50292" y="134111"/>
                  </a:lnTo>
                </a:path>
                <a:path w="247015" h="365760">
                  <a:moveTo>
                    <a:pt x="0" y="182879"/>
                  </a:moveTo>
                  <a:lnTo>
                    <a:pt x="50292" y="182879"/>
                  </a:lnTo>
                </a:path>
                <a:path w="247015" h="365760">
                  <a:moveTo>
                    <a:pt x="0" y="231647"/>
                  </a:moveTo>
                  <a:lnTo>
                    <a:pt x="50292" y="231647"/>
                  </a:lnTo>
                </a:path>
                <a:path w="247015" h="365760">
                  <a:moveTo>
                    <a:pt x="12192" y="365759"/>
                  </a:moveTo>
                  <a:lnTo>
                    <a:pt x="111252" y="365759"/>
                  </a:lnTo>
                  <a:lnTo>
                    <a:pt x="111252" y="291083"/>
                  </a:lnTo>
                  <a:lnTo>
                    <a:pt x="12192" y="291083"/>
                  </a:lnTo>
                  <a:lnTo>
                    <a:pt x="12192" y="365759"/>
                  </a:lnTo>
                  <a:close/>
                </a:path>
                <a:path w="247015" h="365760">
                  <a:moveTo>
                    <a:pt x="149352" y="303275"/>
                  </a:moveTo>
                  <a:lnTo>
                    <a:pt x="246888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0683" y="4239767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3"/>
                  </a:moveTo>
                  <a:lnTo>
                    <a:pt x="173735" y="139572"/>
                  </a:lnTo>
                  <a:lnTo>
                    <a:pt x="179197" y="134111"/>
                  </a:lnTo>
                  <a:lnTo>
                    <a:pt x="185928" y="134111"/>
                  </a:lnTo>
                  <a:lnTo>
                    <a:pt x="192659" y="134111"/>
                  </a:lnTo>
                  <a:lnTo>
                    <a:pt x="198119" y="139572"/>
                  </a:lnTo>
                  <a:lnTo>
                    <a:pt x="198119" y="146303"/>
                  </a:lnTo>
                  <a:lnTo>
                    <a:pt x="198119" y="153034"/>
                  </a:lnTo>
                  <a:lnTo>
                    <a:pt x="192659" y="158495"/>
                  </a:lnTo>
                  <a:lnTo>
                    <a:pt x="185928" y="158495"/>
                  </a:lnTo>
                  <a:lnTo>
                    <a:pt x="179197" y="158495"/>
                  </a:lnTo>
                  <a:lnTo>
                    <a:pt x="173735" y="153034"/>
                  </a:lnTo>
                  <a:lnTo>
                    <a:pt x="173735" y="146303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8"/>
                  </a:lnTo>
                  <a:lnTo>
                    <a:pt x="31153" y="60578"/>
                  </a:lnTo>
                  <a:lnTo>
                    <a:pt x="9182" y="82295"/>
                  </a:lnTo>
                  <a:lnTo>
                    <a:pt x="9182" y="60578"/>
                  </a:lnTo>
                  <a:lnTo>
                    <a:pt x="0" y="6057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882396" y="5362955"/>
            <a:ext cx="259079" cy="315595"/>
            <a:chOff x="882396" y="5362955"/>
            <a:chExt cx="259079" cy="315595"/>
          </a:xfrm>
        </p:grpSpPr>
        <p:sp>
          <p:nvSpPr>
            <p:cNvPr id="66" name="object 66"/>
            <p:cNvSpPr/>
            <p:nvPr/>
          </p:nvSpPr>
          <p:spPr>
            <a:xfrm>
              <a:off x="888492" y="5369051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6"/>
                  </a:lnTo>
                  <a:lnTo>
                    <a:pt x="0" y="3032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64133" y="5371083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49"/>
                  </a:lnTo>
                  <a:lnTo>
                    <a:pt x="69900" y="69468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26592" y="5434583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10768" y="3165348"/>
            <a:ext cx="403860" cy="352425"/>
            <a:chOff x="810768" y="3165348"/>
            <a:chExt cx="403860" cy="352425"/>
          </a:xfrm>
        </p:grpSpPr>
        <p:sp>
          <p:nvSpPr>
            <p:cNvPr id="70" name="object 70"/>
            <p:cNvSpPr/>
            <p:nvPr/>
          </p:nvSpPr>
          <p:spPr>
            <a:xfrm>
              <a:off x="816864" y="3171444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3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3"/>
                  </a:lnTo>
                  <a:lnTo>
                    <a:pt x="391668" y="17652"/>
                  </a:lnTo>
                  <a:lnTo>
                    <a:pt x="391668" y="322198"/>
                  </a:lnTo>
                  <a:lnTo>
                    <a:pt x="391668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8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28956" y="149351"/>
                  </a:moveTo>
                  <a:lnTo>
                    <a:pt x="124968" y="149351"/>
                  </a:lnTo>
                  <a:lnTo>
                    <a:pt x="124968" y="89915"/>
                  </a:lnTo>
                  <a:lnTo>
                    <a:pt x="28956" y="89915"/>
                  </a:lnTo>
                  <a:lnTo>
                    <a:pt x="28956" y="149351"/>
                  </a:lnTo>
                  <a:close/>
                </a:path>
                <a:path w="391794" h="340360">
                  <a:moveTo>
                    <a:pt x="149352" y="149351"/>
                  </a:moveTo>
                  <a:lnTo>
                    <a:pt x="243840" y="149351"/>
                  </a:lnTo>
                  <a:lnTo>
                    <a:pt x="243840" y="89915"/>
                  </a:lnTo>
                  <a:lnTo>
                    <a:pt x="149352" y="89915"/>
                  </a:lnTo>
                  <a:lnTo>
                    <a:pt x="149352" y="149351"/>
                  </a:lnTo>
                  <a:close/>
                </a:path>
                <a:path w="391794" h="340360">
                  <a:moveTo>
                    <a:pt x="268224" y="149351"/>
                  </a:moveTo>
                  <a:lnTo>
                    <a:pt x="362712" y="149351"/>
                  </a:lnTo>
                  <a:lnTo>
                    <a:pt x="362712" y="89915"/>
                  </a:lnTo>
                  <a:lnTo>
                    <a:pt x="268224" y="89915"/>
                  </a:lnTo>
                  <a:lnTo>
                    <a:pt x="268224" y="149351"/>
                  </a:lnTo>
                  <a:close/>
                </a:path>
                <a:path w="391794" h="340360">
                  <a:moveTo>
                    <a:pt x="28956" y="230123"/>
                  </a:moveTo>
                  <a:lnTo>
                    <a:pt x="124968" y="230123"/>
                  </a:lnTo>
                  <a:lnTo>
                    <a:pt x="124968" y="169163"/>
                  </a:lnTo>
                  <a:lnTo>
                    <a:pt x="28956" y="169163"/>
                  </a:lnTo>
                  <a:lnTo>
                    <a:pt x="28956" y="230123"/>
                  </a:lnTo>
                  <a:close/>
                </a:path>
                <a:path w="391794" h="340360">
                  <a:moveTo>
                    <a:pt x="149352" y="230123"/>
                  </a:moveTo>
                  <a:lnTo>
                    <a:pt x="243840" y="230123"/>
                  </a:lnTo>
                  <a:lnTo>
                    <a:pt x="243840" y="169163"/>
                  </a:lnTo>
                  <a:lnTo>
                    <a:pt x="149352" y="169163"/>
                  </a:lnTo>
                  <a:lnTo>
                    <a:pt x="149352" y="230123"/>
                  </a:lnTo>
                  <a:close/>
                </a:path>
                <a:path w="391794" h="340360">
                  <a:moveTo>
                    <a:pt x="268224" y="230123"/>
                  </a:moveTo>
                  <a:lnTo>
                    <a:pt x="362712" y="230123"/>
                  </a:lnTo>
                  <a:lnTo>
                    <a:pt x="362712" y="169163"/>
                  </a:lnTo>
                  <a:lnTo>
                    <a:pt x="268224" y="169163"/>
                  </a:lnTo>
                  <a:lnTo>
                    <a:pt x="268224" y="230123"/>
                  </a:lnTo>
                  <a:close/>
                </a:path>
                <a:path w="391794" h="340360">
                  <a:moveTo>
                    <a:pt x="28956" y="310895"/>
                  </a:moveTo>
                  <a:lnTo>
                    <a:pt x="124968" y="310895"/>
                  </a:lnTo>
                  <a:lnTo>
                    <a:pt x="124968" y="249935"/>
                  </a:lnTo>
                  <a:lnTo>
                    <a:pt x="28956" y="249935"/>
                  </a:lnTo>
                  <a:lnTo>
                    <a:pt x="28956" y="310895"/>
                  </a:lnTo>
                  <a:close/>
                </a:path>
                <a:path w="391794" h="340360">
                  <a:moveTo>
                    <a:pt x="149352" y="310895"/>
                  </a:moveTo>
                  <a:lnTo>
                    <a:pt x="243840" y="310895"/>
                  </a:lnTo>
                  <a:lnTo>
                    <a:pt x="243840" y="249935"/>
                  </a:lnTo>
                  <a:lnTo>
                    <a:pt x="149352" y="249935"/>
                  </a:lnTo>
                  <a:lnTo>
                    <a:pt x="149352" y="310895"/>
                  </a:lnTo>
                  <a:close/>
                </a:path>
                <a:path w="391794" h="340360">
                  <a:moveTo>
                    <a:pt x="268224" y="310895"/>
                  </a:moveTo>
                  <a:lnTo>
                    <a:pt x="362712" y="310895"/>
                  </a:lnTo>
                  <a:lnTo>
                    <a:pt x="362712" y="249935"/>
                  </a:lnTo>
                  <a:lnTo>
                    <a:pt x="268224" y="249935"/>
                  </a:lnTo>
                  <a:lnTo>
                    <a:pt x="268224" y="31089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16864" y="3233928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758298" y="423595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921620" y="5578246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01357" y="24311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8672" y="397763"/>
            <a:ext cx="7854657" cy="61773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3519411" cy="3437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759" y="1516888"/>
            <a:ext cx="3220910" cy="3049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4767" y="1991867"/>
            <a:ext cx="924559" cy="1812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3083" y="2344673"/>
            <a:ext cx="4562348" cy="2510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6436" y="2713227"/>
            <a:ext cx="3825824" cy="2468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59603" y="2822672"/>
            <a:ext cx="127253" cy="160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81091" y="2715514"/>
            <a:ext cx="1527429" cy="2265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14819" y="2715514"/>
            <a:ext cx="1328420" cy="245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35442" y="2713227"/>
            <a:ext cx="825626" cy="1913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491991"/>
            <a:ext cx="3365690" cy="34467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046092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44130" y="3956811"/>
            <a:ext cx="4813617" cy="24828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411853"/>
            <a:ext cx="33032" cy="330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64767" y="4332732"/>
            <a:ext cx="1242821" cy="2381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777613"/>
            <a:ext cx="33032" cy="3301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64767" y="4688332"/>
            <a:ext cx="4078224" cy="24828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5475732"/>
            <a:ext cx="3527234" cy="33602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6021158"/>
            <a:ext cx="33032" cy="3303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931877"/>
            <a:ext cx="1812544" cy="1913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0588-A248-3E4E-BF2D-D9DE65F3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3C4B-8128-7747-858B-AF5D88250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6DE8A2-10D1-5043-9AF2-EFA9546B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0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1499184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868" y="2984909"/>
            <a:ext cx="4885781" cy="18324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4777562" cy="4460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180" y="2002535"/>
            <a:ext cx="4812792" cy="3610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</TotalTime>
  <Words>3450</Words>
  <Application>Microsoft Macintosh PowerPoint</Application>
  <PresentationFormat>Widescreen</PresentationFormat>
  <Paragraphs>662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Impact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Modern Data Estate &amp; Advanced Analytics   </vt:lpstr>
      <vt:lpstr>PowerPoint Presentation</vt:lpstr>
      <vt:lpstr>PowerPoint Presentation</vt:lpstr>
      <vt:lpstr>Agenda</vt:lpstr>
      <vt:lpstr>I tried to understand the modern data warehouse on my own…</vt:lpstr>
      <vt:lpstr>PowerPoint Presentation</vt:lpstr>
      <vt:lpstr>PowerPoint Presentation</vt:lpstr>
      <vt:lpstr>PowerPoint Presentation</vt:lpstr>
      <vt:lpstr>PowerPoint Presentation</vt:lpstr>
      <vt:lpstr>Questions to ask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non-analytical use cases that only need object  storage rather than hierarchical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cases: Need control over / access to the operating system, have to run  the app or agents side-by-side with the DB, need to use older version of SQL  Server, SSRS, DW in the 4TB-50TB range, 3rd-party app not certified for PaaS,  DBA afraid of losing his job, control over backups and maintenance window,  want to avoid risk</vt:lpstr>
      <vt:lpstr>PowerPoint Presentation</vt:lpstr>
      <vt:lpstr>PowerPoint Presentation</vt:lpstr>
      <vt:lpstr>PowerPoint Presentation</vt:lpstr>
      <vt:lpstr>Artificial Intelligence Decision Tree  Big Data Decision Tree v4</vt:lpstr>
      <vt:lpstr>PowerPoint Presentation</vt:lpstr>
      <vt:lpstr>PowerPoint Presentation</vt:lpstr>
      <vt:lpstr>Microsoft data platform solutions</vt:lpstr>
      <vt:lpstr>A z u r e D a t a L a k e S t o r a g e G e n 2</vt:lpstr>
      <vt:lpstr>Integrating all data</vt:lpstr>
      <vt:lpstr>Increase analytics and apps performance</vt:lpstr>
      <vt:lpstr>PowerPoint Presentation</vt:lpstr>
      <vt:lpstr>PowerPoint Presentation</vt:lpstr>
      <vt:lpstr>PowerPoint Presentation</vt:lpstr>
      <vt:lpstr>PowerPoint Presentation</vt:lpstr>
      <vt:lpstr>C L O U D</vt:lpstr>
      <vt:lpstr>M O D E R N</vt:lpstr>
      <vt:lpstr>A D V A N C E D A N A L Y T I C S O N B I G D A T A</vt:lpstr>
      <vt:lpstr>R E A L</vt:lpstr>
      <vt:lpstr>D A T A</vt:lpstr>
      <vt:lpstr>H U B &amp; S P O K E A R C H I T E C T U R E F O R B I</vt:lpstr>
      <vt:lpstr>A U T O</vt:lpstr>
      <vt:lpstr>D A T 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Sashank Pappu</cp:lastModifiedBy>
  <cp:revision>7</cp:revision>
  <dcterms:created xsi:type="dcterms:W3CDTF">2021-06-09T17:00:59Z</dcterms:created>
  <dcterms:modified xsi:type="dcterms:W3CDTF">2021-08-06T12:25:41Z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2021-06-09T00:00:00Z</vt:filetime>
  </property>
</Properties>
</file>